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E249A1-51A6-4560-B5BE-0DAF9C88089D}" type="doc">
      <dgm:prSet loTypeId="urn:microsoft.com/office/officeart/2005/8/layout/hierarchy5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AT"/>
        </a:p>
      </dgm:t>
    </dgm:pt>
    <dgm:pt modelId="{FDB4EB03-586F-497B-A107-A45D86D69911}">
      <dgm:prSet phldrT="[Text]"/>
      <dgm:spPr/>
      <dgm:t>
        <a:bodyPr/>
        <a:lstStyle/>
        <a:p>
          <a:r>
            <a:rPr lang="de-AT" dirty="0" smtClean="0"/>
            <a:t>Erjon Berisha 3D</a:t>
          </a:r>
          <a:endParaRPr lang="de-AT" dirty="0"/>
        </a:p>
      </dgm:t>
    </dgm:pt>
    <dgm:pt modelId="{D1465796-7233-48DF-8521-B8361B77D8C0}" type="parTrans" cxnId="{4FAC57CD-9C9F-4BE1-AF9F-7713AFA69BC3}">
      <dgm:prSet/>
      <dgm:spPr/>
      <dgm:t>
        <a:bodyPr/>
        <a:lstStyle/>
        <a:p>
          <a:endParaRPr lang="de-AT"/>
        </a:p>
      </dgm:t>
    </dgm:pt>
    <dgm:pt modelId="{5A1E757D-927E-4E86-9A43-D24472CB90D0}" type="sibTrans" cxnId="{4FAC57CD-9C9F-4BE1-AF9F-7713AFA69BC3}">
      <dgm:prSet/>
      <dgm:spPr/>
      <dgm:t>
        <a:bodyPr/>
        <a:lstStyle/>
        <a:p>
          <a:endParaRPr lang="de-AT"/>
        </a:p>
      </dgm:t>
    </dgm:pt>
    <dgm:pt modelId="{58C246FE-7750-498F-AA8A-78E9957B1DBF}">
      <dgm:prSet phldrT="[Text]"/>
      <dgm:spPr/>
      <dgm:t>
        <a:bodyPr/>
        <a:lstStyle/>
        <a:p>
          <a:r>
            <a:rPr lang="de-AT" dirty="0" smtClean="0"/>
            <a:t>Samuel Netzer 1A</a:t>
          </a:r>
          <a:endParaRPr lang="de-AT" dirty="0"/>
        </a:p>
      </dgm:t>
    </dgm:pt>
    <dgm:pt modelId="{34019250-C847-4D5D-B1A6-03F1D9CD850C}" type="parTrans" cxnId="{331B8F44-64A6-4117-A221-E4D0D76CBC6D}">
      <dgm:prSet/>
      <dgm:spPr/>
      <dgm:t>
        <a:bodyPr/>
        <a:lstStyle/>
        <a:p>
          <a:endParaRPr lang="de-AT"/>
        </a:p>
      </dgm:t>
    </dgm:pt>
    <dgm:pt modelId="{7CBB20C9-E5B6-4F04-B103-86F12D1E669C}" type="sibTrans" cxnId="{331B8F44-64A6-4117-A221-E4D0D76CBC6D}">
      <dgm:prSet/>
      <dgm:spPr/>
      <dgm:t>
        <a:bodyPr/>
        <a:lstStyle/>
        <a:p>
          <a:endParaRPr lang="de-AT"/>
        </a:p>
      </dgm:t>
    </dgm:pt>
    <dgm:pt modelId="{EDEADB2C-1EEB-45C4-B78E-2469490AD054}">
      <dgm:prSet phldrT="[Text]"/>
      <dgm:spPr/>
      <dgm:t>
        <a:bodyPr/>
        <a:lstStyle/>
        <a:p>
          <a:r>
            <a:rPr lang="de-AT" dirty="0" smtClean="0"/>
            <a:t>Alexander </a:t>
          </a:r>
          <a:r>
            <a:rPr lang="de-AT" dirty="0" err="1" smtClean="0"/>
            <a:t>Bodi</a:t>
          </a:r>
          <a:r>
            <a:rPr lang="de-AT" dirty="0" smtClean="0"/>
            <a:t> 4D</a:t>
          </a:r>
          <a:endParaRPr lang="de-AT" dirty="0"/>
        </a:p>
      </dgm:t>
    </dgm:pt>
    <dgm:pt modelId="{EF4BC509-198B-46EB-AC5B-1E8A4BC8FD5C}" type="parTrans" cxnId="{86AE8CCE-D784-4DF0-8EF6-01485566F77C}">
      <dgm:prSet/>
      <dgm:spPr/>
      <dgm:t>
        <a:bodyPr/>
        <a:lstStyle/>
        <a:p>
          <a:endParaRPr lang="de-AT"/>
        </a:p>
      </dgm:t>
    </dgm:pt>
    <dgm:pt modelId="{0F7255B0-6B30-4F3A-A6DD-7E4455FDDE4E}" type="sibTrans" cxnId="{86AE8CCE-D784-4DF0-8EF6-01485566F77C}">
      <dgm:prSet/>
      <dgm:spPr/>
      <dgm:t>
        <a:bodyPr/>
        <a:lstStyle/>
        <a:p>
          <a:endParaRPr lang="de-AT"/>
        </a:p>
      </dgm:t>
    </dgm:pt>
    <dgm:pt modelId="{4329D335-BFE0-4E3D-8A40-F33C9C164A9E}">
      <dgm:prSet phldrT="[Text]"/>
      <dgm:spPr/>
      <dgm:t>
        <a:bodyPr/>
        <a:lstStyle/>
        <a:p>
          <a:r>
            <a:rPr lang="de-AT" dirty="0" smtClean="0"/>
            <a:t>Samuel Netzer 1A</a:t>
          </a:r>
          <a:endParaRPr lang="de-AT" dirty="0"/>
        </a:p>
      </dgm:t>
    </dgm:pt>
    <dgm:pt modelId="{B928597E-C436-4F3A-A2D8-BB8B62503416}" type="parTrans" cxnId="{E9051CB5-60F4-471A-A21C-01F0F2EDC612}">
      <dgm:prSet/>
      <dgm:spPr/>
      <dgm:t>
        <a:bodyPr/>
        <a:lstStyle/>
        <a:p>
          <a:endParaRPr lang="de-AT"/>
        </a:p>
      </dgm:t>
    </dgm:pt>
    <dgm:pt modelId="{090E7734-66F8-4FBE-A975-0226C85D1B4F}" type="sibTrans" cxnId="{E9051CB5-60F4-471A-A21C-01F0F2EDC612}">
      <dgm:prSet/>
      <dgm:spPr/>
      <dgm:t>
        <a:bodyPr/>
        <a:lstStyle/>
        <a:p>
          <a:endParaRPr lang="de-AT"/>
        </a:p>
      </dgm:t>
    </dgm:pt>
    <dgm:pt modelId="{3AEA882F-879B-4A4E-BE13-980D006935EC}">
      <dgm:prSet phldrT="[Text]"/>
      <dgm:spPr/>
      <dgm:t>
        <a:bodyPr/>
        <a:lstStyle/>
        <a:p>
          <a:r>
            <a:rPr lang="de-AT" dirty="0" smtClean="0"/>
            <a:t>Erjon Berisha 3D</a:t>
          </a:r>
          <a:endParaRPr lang="de-AT" dirty="0"/>
        </a:p>
      </dgm:t>
    </dgm:pt>
    <dgm:pt modelId="{41581268-2C5E-42E6-8E4A-CE22CCD68580}" type="parTrans" cxnId="{753E3182-6A17-4EEE-9667-DCE715D2099C}">
      <dgm:prSet/>
      <dgm:spPr/>
      <dgm:t>
        <a:bodyPr/>
        <a:lstStyle/>
        <a:p>
          <a:endParaRPr lang="de-AT"/>
        </a:p>
      </dgm:t>
    </dgm:pt>
    <dgm:pt modelId="{DC08BEF7-DF1E-4598-B36E-236A39EA1E77}" type="sibTrans" cxnId="{753E3182-6A17-4EEE-9667-DCE715D2099C}">
      <dgm:prSet/>
      <dgm:spPr/>
      <dgm:t>
        <a:bodyPr/>
        <a:lstStyle/>
        <a:p>
          <a:endParaRPr lang="de-AT"/>
        </a:p>
      </dgm:t>
    </dgm:pt>
    <dgm:pt modelId="{CAE38E8D-39E6-4B48-AA7D-933926B5A8E6}">
      <dgm:prSet phldrT="[Text]"/>
      <dgm:spPr/>
      <dgm:t>
        <a:bodyPr/>
        <a:lstStyle/>
        <a:p>
          <a:r>
            <a:rPr lang="de-AT" dirty="0" smtClean="0"/>
            <a:t>Julian Wolf 2G</a:t>
          </a:r>
          <a:endParaRPr lang="de-AT" dirty="0"/>
        </a:p>
      </dgm:t>
    </dgm:pt>
    <dgm:pt modelId="{F0CF0A2A-433B-43E7-A099-4707DEC52535}" type="parTrans" cxnId="{11079C01-6EC2-4B51-A3F2-FE750203A946}">
      <dgm:prSet/>
      <dgm:spPr/>
      <dgm:t>
        <a:bodyPr/>
        <a:lstStyle/>
        <a:p>
          <a:endParaRPr lang="de-AT"/>
        </a:p>
      </dgm:t>
    </dgm:pt>
    <dgm:pt modelId="{AFE5ECF5-AD59-48D3-9927-E6F5DDA11E5D}" type="sibTrans" cxnId="{11079C01-6EC2-4B51-A3F2-FE750203A946}">
      <dgm:prSet/>
      <dgm:spPr/>
      <dgm:t>
        <a:bodyPr/>
        <a:lstStyle/>
        <a:p>
          <a:endParaRPr lang="de-AT"/>
        </a:p>
      </dgm:t>
    </dgm:pt>
    <dgm:pt modelId="{5ACD38DC-14F9-4D02-9702-E59A594D2BC6}">
      <dgm:prSet phldrT="[Text]"/>
      <dgm:spPr/>
      <dgm:t>
        <a:bodyPr/>
        <a:lstStyle/>
        <a:p>
          <a:r>
            <a:rPr lang="de-AT" dirty="0" smtClean="0"/>
            <a:t>Gewinner</a:t>
          </a:r>
          <a:endParaRPr lang="de-AT" dirty="0"/>
        </a:p>
      </dgm:t>
    </dgm:pt>
    <dgm:pt modelId="{AC6CA301-79EE-4A62-B138-282CE53DBF7D}" type="parTrans" cxnId="{5E05F34D-21EC-48BC-8F37-A31A39ABF86C}">
      <dgm:prSet/>
      <dgm:spPr/>
      <dgm:t>
        <a:bodyPr/>
        <a:lstStyle/>
        <a:p>
          <a:endParaRPr lang="de-AT"/>
        </a:p>
      </dgm:t>
    </dgm:pt>
    <dgm:pt modelId="{BA1F774C-AE42-40E7-B0B6-25F684C5B165}" type="sibTrans" cxnId="{5E05F34D-21EC-48BC-8F37-A31A39ABF86C}">
      <dgm:prSet/>
      <dgm:spPr/>
      <dgm:t>
        <a:bodyPr/>
        <a:lstStyle/>
        <a:p>
          <a:endParaRPr lang="de-AT"/>
        </a:p>
      </dgm:t>
    </dgm:pt>
    <dgm:pt modelId="{450D2AB7-6508-4E79-9CFC-6B9166331F4D}">
      <dgm:prSet phldrT="[Text]"/>
      <dgm:spPr/>
      <dgm:t>
        <a:bodyPr/>
        <a:lstStyle/>
        <a:p>
          <a:r>
            <a:rPr lang="de-AT" dirty="0" smtClean="0"/>
            <a:t>Finale</a:t>
          </a:r>
          <a:endParaRPr lang="de-AT" dirty="0"/>
        </a:p>
      </dgm:t>
    </dgm:pt>
    <dgm:pt modelId="{A975E823-2FD3-440E-9475-C1B8EE865C0C}" type="parTrans" cxnId="{15CB7CF9-557D-4795-96B6-C4985F6B335D}">
      <dgm:prSet/>
      <dgm:spPr/>
      <dgm:t>
        <a:bodyPr/>
        <a:lstStyle/>
        <a:p>
          <a:endParaRPr lang="de-AT"/>
        </a:p>
      </dgm:t>
    </dgm:pt>
    <dgm:pt modelId="{6248E428-0F64-4518-B241-8D4E73943826}" type="sibTrans" cxnId="{15CB7CF9-557D-4795-96B6-C4985F6B335D}">
      <dgm:prSet/>
      <dgm:spPr/>
      <dgm:t>
        <a:bodyPr/>
        <a:lstStyle/>
        <a:p>
          <a:endParaRPr lang="de-AT"/>
        </a:p>
      </dgm:t>
    </dgm:pt>
    <dgm:pt modelId="{9AB08088-593C-4ECE-9B9E-293A6C1CF9CC}">
      <dgm:prSet phldrT="[Text]"/>
      <dgm:spPr/>
      <dgm:t>
        <a:bodyPr/>
        <a:lstStyle/>
        <a:p>
          <a:r>
            <a:rPr lang="de-AT" dirty="0" smtClean="0"/>
            <a:t>Semifinale</a:t>
          </a:r>
          <a:endParaRPr lang="de-AT" dirty="0"/>
        </a:p>
      </dgm:t>
    </dgm:pt>
    <dgm:pt modelId="{C9AAB596-FAB2-4E89-B866-BC0FC167C36B}" type="parTrans" cxnId="{EC2FCDD0-7339-4F72-B5CA-791D14E8052A}">
      <dgm:prSet/>
      <dgm:spPr/>
      <dgm:t>
        <a:bodyPr/>
        <a:lstStyle/>
        <a:p>
          <a:endParaRPr lang="de-AT"/>
        </a:p>
      </dgm:t>
    </dgm:pt>
    <dgm:pt modelId="{803E577C-E7F9-4EEC-A956-E86A26B59314}" type="sibTrans" cxnId="{EC2FCDD0-7339-4F72-B5CA-791D14E8052A}">
      <dgm:prSet/>
      <dgm:spPr/>
      <dgm:t>
        <a:bodyPr/>
        <a:lstStyle/>
        <a:p>
          <a:endParaRPr lang="de-AT"/>
        </a:p>
      </dgm:t>
    </dgm:pt>
    <dgm:pt modelId="{75370497-06F0-44B1-8F92-47A960D43D31}">
      <dgm:prSet/>
      <dgm:spPr/>
      <dgm:t>
        <a:bodyPr/>
        <a:lstStyle/>
        <a:p>
          <a:r>
            <a:rPr lang="de-AT" dirty="0" smtClean="0"/>
            <a:t>Erjon Berisha 3D</a:t>
          </a:r>
          <a:endParaRPr lang="de-AT" dirty="0"/>
        </a:p>
      </dgm:t>
    </dgm:pt>
    <dgm:pt modelId="{E10D0786-F04A-4E98-A58F-62BB787722EE}" type="parTrans" cxnId="{E34CFA88-ADC9-453A-BDD8-35A8C0145B11}">
      <dgm:prSet/>
      <dgm:spPr/>
      <dgm:t>
        <a:bodyPr/>
        <a:lstStyle/>
        <a:p>
          <a:endParaRPr lang="de-AT"/>
        </a:p>
      </dgm:t>
    </dgm:pt>
    <dgm:pt modelId="{D483D2E0-2443-4562-8758-5333C52FE9FA}" type="sibTrans" cxnId="{E34CFA88-ADC9-453A-BDD8-35A8C0145B11}">
      <dgm:prSet/>
      <dgm:spPr/>
      <dgm:t>
        <a:bodyPr/>
        <a:lstStyle/>
        <a:p>
          <a:endParaRPr lang="de-AT"/>
        </a:p>
      </dgm:t>
    </dgm:pt>
    <dgm:pt modelId="{2A1633FB-ECDE-464C-85A8-5D702E660AF1}">
      <dgm:prSet/>
      <dgm:spPr/>
      <dgm:t>
        <a:bodyPr/>
        <a:lstStyle/>
        <a:p>
          <a:r>
            <a:rPr lang="de-AT" dirty="0" smtClean="0"/>
            <a:t>Alexander </a:t>
          </a:r>
          <a:r>
            <a:rPr lang="de-AT" dirty="0" err="1" smtClean="0"/>
            <a:t>Bodi</a:t>
          </a:r>
          <a:r>
            <a:rPr lang="de-AT" smtClean="0"/>
            <a:t> 4D</a:t>
          </a:r>
          <a:endParaRPr lang="de-AT"/>
        </a:p>
      </dgm:t>
    </dgm:pt>
    <dgm:pt modelId="{3094ECA6-0DD4-4FC4-A124-8AC34DE82F22}" type="parTrans" cxnId="{7518F28C-6411-4FCD-89DD-E10C7CBF3B00}">
      <dgm:prSet/>
      <dgm:spPr/>
      <dgm:t>
        <a:bodyPr/>
        <a:lstStyle/>
        <a:p>
          <a:endParaRPr lang="de-AT"/>
        </a:p>
      </dgm:t>
    </dgm:pt>
    <dgm:pt modelId="{E9992DE7-BC5D-404A-B590-10B1E75787C3}" type="sibTrans" cxnId="{7518F28C-6411-4FCD-89DD-E10C7CBF3B00}">
      <dgm:prSet/>
      <dgm:spPr/>
      <dgm:t>
        <a:bodyPr/>
        <a:lstStyle/>
        <a:p>
          <a:endParaRPr lang="de-AT"/>
        </a:p>
      </dgm:t>
    </dgm:pt>
    <dgm:pt modelId="{5677AC0A-0B9D-49EA-93A6-CD09B09F9626}">
      <dgm:prSet/>
      <dgm:spPr/>
      <dgm:t>
        <a:bodyPr/>
        <a:lstStyle/>
        <a:p>
          <a:r>
            <a:rPr lang="de-AT" dirty="0" smtClean="0"/>
            <a:t>Thomas </a:t>
          </a:r>
          <a:r>
            <a:rPr lang="de-AT" dirty="0" err="1" smtClean="0"/>
            <a:t>Szustak</a:t>
          </a:r>
          <a:r>
            <a:rPr lang="de-AT" dirty="0" smtClean="0"/>
            <a:t> 1G</a:t>
          </a:r>
          <a:endParaRPr lang="de-AT" dirty="0"/>
        </a:p>
      </dgm:t>
    </dgm:pt>
    <dgm:pt modelId="{7AFCBF78-86DA-41B1-8BFE-3BF63EAF5F77}" type="parTrans" cxnId="{E0656ADD-AF63-42BB-BF04-58ECD4121718}">
      <dgm:prSet/>
      <dgm:spPr/>
      <dgm:t>
        <a:bodyPr/>
        <a:lstStyle/>
        <a:p>
          <a:endParaRPr lang="de-AT"/>
        </a:p>
      </dgm:t>
    </dgm:pt>
    <dgm:pt modelId="{4C2FFA6A-25BB-4C0A-BA58-288DC2973772}" type="sibTrans" cxnId="{E0656ADD-AF63-42BB-BF04-58ECD4121718}">
      <dgm:prSet/>
      <dgm:spPr/>
      <dgm:t>
        <a:bodyPr/>
        <a:lstStyle/>
        <a:p>
          <a:endParaRPr lang="de-AT"/>
        </a:p>
      </dgm:t>
    </dgm:pt>
    <dgm:pt modelId="{45A77A64-85B0-4F93-8752-4EED9C004571}">
      <dgm:prSet/>
      <dgm:spPr/>
      <dgm:t>
        <a:bodyPr/>
        <a:lstStyle/>
        <a:p>
          <a:r>
            <a:rPr lang="de-AT" dirty="0" smtClean="0"/>
            <a:t>Florian Binder 1E</a:t>
          </a:r>
          <a:endParaRPr lang="de-AT" dirty="0"/>
        </a:p>
      </dgm:t>
    </dgm:pt>
    <dgm:pt modelId="{18EEA1C3-9942-4C80-9627-4A9F7F55B968}" type="parTrans" cxnId="{03CF8697-0C2D-4075-BCB0-6F2ADD1AE4FA}">
      <dgm:prSet/>
      <dgm:spPr/>
      <dgm:t>
        <a:bodyPr/>
        <a:lstStyle/>
        <a:p>
          <a:endParaRPr lang="de-AT"/>
        </a:p>
      </dgm:t>
    </dgm:pt>
    <dgm:pt modelId="{3113208C-0B70-4509-9B99-146C652579F4}" type="sibTrans" cxnId="{03CF8697-0C2D-4075-BCB0-6F2ADD1AE4FA}">
      <dgm:prSet/>
      <dgm:spPr/>
      <dgm:t>
        <a:bodyPr/>
        <a:lstStyle/>
        <a:p>
          <a:endParaRPr lang="de-AT"/>
        </a:p>
      </dgm:t>
    </dgm:pt>
    <dgm:pt modelId="{AED37867-BD78-4E47-BFA7-CF38A25B343E}">
      <dgm:prSet/>
      <dgm:spPr/>
      <dgm:t>
        <a:bodyPr/>
        <a:lstStyle/>
        <a:p>
          <a:r>
            <a:rPr lang="de-AT" dirty="0" smtClean="0"/>
            <a:t>Julian Wolf 2G</a:t>
          </a:r>
          <a:endParaRPr lang="de-AT" dirty="0"/>
        </a:p>
      </dgm:t>
    </dgm:pt>
    <dgm:pt modelId="{42A367C2-331B-4AB3-A0E9-DFBA3AC58C87}" type="parTrans" cxnId="{69004EED-DDF9-447C-B0A4-2C55F295C856}">
      <dgm:prSet/>
      <dgm:spPr/>
      <dgm:t>
        <a:bodyPr/>
        <a:lstStyle/>
        <a:p>
          <a:endParaRPr lang="de-AT"/>
        </a:p>
      </dgm:t>
    </dgm:pt>
    <dgm:pt modelId="{2EE2831F-D6E6-424D-9BAB-F0ECA2D9DB20}" type="sibTrans" cxnId="{69004EED-DDF9-447C-B0A4-2C55F295C856}">
      <dgm:prSet/>
      <dgm:spPr/>
      <dgm:t>
        <a:bodyPr/>
        <a:lstStyle/>
        <a:p>
          <a:endParaRPr lang="de-AT"/>
        </a:p>
      </dgm:t>
    </dgm:pt>
    <dgm:pt modelId="{E63A4A1A-1C84-49CA-BD62-B38D87A49379}">
      <dgm:prSet/>
      <dgm:spPr/>
      <dgm:t>
        <a:bodyPr/>
        <a:lstStyle/>
        <a:p>
          <a:r>
            <a:rPr lang="de-AT" dirty="0" smtClean="0"/>
            <a:t>Dean </a:t>
          </a:r>
          <a:r>
            <a:rPr lang="de-AT" dirty="0" err="1" smtClean="0"/>
            <a:t>Mahiya</a:t>
          </a:r>
          <a:r>
            <a:rPr lang="de-AT" dirty="0" smtClean="0"/>
            <a:t> 1C</a:t>
          </a:r>
          <a:endParaRPr lang="de-AT" dirty="0"/>
        </a:p>
      </dgm:t>
    </dgm:pt>
    <dgm:pt modelId="{4474F0F0-3862-4883-82E7-ED0307E73CFE}" type="parTrans" cxnId="{A6A8F36A-546A-427A-A182-624D74A2D9B6}">
      <dgm:prSet/>
      <dgm:spPr/>
      <dgm:t>
        <a:bodyPr/>
        <a:lstStyle/>
        <a:p>
          <a:endParaRPr lang="de-AT"/>
        </a:p>
      </dgm:t>
    </dgm:pt>
    <dgm:pt modelId="{F0E17B7D-C9FE-4DEF-8464-02DAC3A0DC09}" type="sibTrans" cxnId="{A6A8F36A-546A-427A-A182-624D74A2D9B6}">
      <dgm:prSet/>
      <dgm:spPr/>
      <dgm:t>
        <a:bodyPr/>
        <a:lstStyle/>
        <a:p>
          <a:endParaRPr lang="de-AT"/>
        </a:p>
      </dgm:t>
    </dgm:pt>
    <dgm:pt modelId="{9758C745-19AE-4A04-BC39-46F714E714A5}">
      <dgm:prSet/>
      <dgm:spPr/>
      <dgm:t>
        <a:bodyPr/>
        <a:lstStyle/>
        <a:p>
          <a:r>
            <a:rPr lang="de-AT" dirty="0" smtClean="0"/>
            <a:t>Erjon Berisha 3D</a:t>
          </a:r>
          <a:endParaRPr lang="de-AT" dirty="0"/>
        </a:p>
      </dgm:t>
    </dgm:pt>
    <dgm:pt modelId="{AF1E1FF8-5C9F-42E8-AF3D-3F9316F04619}" type="parTrans" cxnId="{95EE8F8C-7ECC-4306-9545-279205BAE361}">
      <dgm:prSet/>
      <dgm:spPr/>
      <dgm:t>
        <a:bodyPr/>
        <a:lstStyle/>
        <a:p>
          <a:endParaRPr lang="de-AT"/>
        </a:p>
      </dgm:t>
    </dgm:pt>
    <dgm:pt modelId="{4C048D23-FE20-46FB-A678-BC0768247F6F}" type="sibTrans" cxnId="{95EE8F8C-7ECC-4306-9545-279205BAE361}">
      <dgm:prSet/>
      <dgm:spPr/>
      <dgm:t>
        <a:bodyPr/>
        <a:lstStyle/>
        <a:p>
          <a:endParaRPr lang="de-AT"/>
        </a:p>
      </dgm:t>
    </dgm:pt>
    <dgm:pt modelId="{2D317E08-A254-4066-AEBC-E162F5A8C5FB}">
      <dgm:prSet/>
      <dgm:spPr/>
      <dgm:t>
        <a:bodyPr/>
        <a:lstStyle/>
        <a:p>
          <a:r>
            <a:rPr lang="de-AT" dirty="0" smtClean="0"/>
            <a:t>Christoph </a:t>
          </a:r>
          <a:r>
            <a:rPr lang="de-AT" dirty="0" err="1" smtClean="0"/>
            <a:t>Stamminger</a:t>
          </a:r>
          <a:r>
            <a:rPr lang="de-AT" dirty="0" smtClean="0"/>
            <a:t> 2G</a:t>
          </a:r>
          <a:endParaRPr lang="de-AT" dirty="0"/>
        </a:p>
      </dgm:t>
    </dgm:pt>
    <dgm:pt modelId="{96B945F4-1BF6-4C09-AC7F-EA0C3F91151E}" type="parTrans" cxnId="{9135B7C0-0BF3-42D2-8DD5-BB12603C4036}">
      <dgm:prSet/>
      <dgm:spPr/>
      <dgm:t>
        <a:bodyPr/>
        <a:lstStyle/>
        <a:p>
          <a:endParaRPr lang="de-AT"/>
        </a:p>
      </dgm:t>
    </dgm:pt>
    <dgm:pt modelId="{563D9652-C9EB-48C6-B6FB-8812C598D85E}" type="sibTrans" cxnId="{9135B7C0-0BF3-42D2-8DD5-BB12603C4036}">
      <dgm:prSet/>
      <dgm:spPr/>
      <dgm:t>
        <a:bodyPr/>
        <a:lstStyle/>
        <a:p>
          <a:endParaRPr lang="de-AT"/>
        </a:p>
      </dgm:t>
    </dgm:pt>
    <dgm:pt modelId="{C47F3B9B-522C-4544-9E90-39EF9EE49CEA}">
      <dgm:prSet phldrT="[Text]"/>
      <dgm:spPr/>
      <dgm:t>
        <a:bodyPr/>
        <a:lstStyle/>
        <a:p>
          <a:r>
            <a:rPr lang="de-AT" dirty="0" smtClean="0"/>
            <a:t>Viertelfinale</a:t>
          </a:r>
          <a:endParaRPr lang="de-AT" dirty="0"/>
        </a:p>
      </dgm:t>
    </dgm:pt>
    <dgm:pt modelId="{2A859921-8190-4AF6-B90B-160B1A80C766}" type="parTrans" cxnId="{E0826C26-8FC2-423A-A4E1-B14929F80EF0}">
      <dgm:prSet/>
      <dgm:spPr/>
      <dgm:t>
        <a:bodyPr/>
        <a:lstStyle/>
        <a:p>
          <a:endParaRPr lang="de-AT"/>
        </a:p>
      </dgm:t>
    </dgm:pt>
    <dgm:pt modelId="{09251D8A-0ACD-435B-8015-B004F9EF41D6}" type="sibTrans" cxnId="{E0826C26-8FC2-423A-A4E1-B14929F80EF0}">
      <dgm:prSet/>
      <dgm:spPr/>
      <dgm:t>
        <a:bodyPr/>
        <a:lstStyle/>
        <a:p>
          <a:endParaRPr lang="de-AT"/>
        </a:p>
      </dgm:t>
    </dgm:pt>
    <dgm:pt modelId="{38AA022E-FF25-4E0F-82DE-5FAAFB8E22B1}">
      <dgm:prSet/>
      <dgm:spPr/>
      <dgm:t>
        <a:bodyPr/>
        <a:lstStyle/>
        <a:p>
          <a:r>
            <a:rPr lang="de-AT" smtClean="0"/>
            <a:t>Samuel Netzer 1A</a:t>
          </a:r>
          <a:endParaRPr lang="de-AT" dirty="0"/>
        </a:p>
      </dgm:t>
    </dgm:pt>
    <dgm:pt modelId="{3B987358-1FE2-4134-8FBE-01C06539EB39}" type="parTrans" cxnId="{11FA9BDA-4C04-4E7F-B579-5F79990C9C9C}">
      <dgm:prSet/>
      <dgm:spPr/>
      <dgm:t>
        <a:bodyPr/>
        <a:lstStyle/>
        <a:p>
          <a:endParaRPr lang="de-AT"/>
        </a:p>
      </dgm:t>
    </dgm:pt>
    <dgm:pt modelId="{3C22BEF1-2EAC-4764-BD1F-39305ECFB5D1}" type="sibTrans" cxnId="{11FA9BDA-4C04-4E7F-B579-5F79990C9C9C}">
      <dgm:prSet/>
      <dgm:spPr/>
      <dgm:t>
        <a:bodyPr/>
        <a:lstStyle/>
        <a:p>
          <a:endParaRPr lang="de-AT"/>
        </a:p>
      </dgm:t>
    </dgm:pt>
    <dgm:pt modelId="{6E669E1D-9DAF-4717-A395-93E6AA13DC34}" type="pres">
      <dgm:prSet presAssocID="{4CE249A1-51A6-4560-B5BE-0DAF9C88089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de-AT"/>
        </a:p>
      </dgm:t>
    </dgm:pt>
    <dgm:pt modelId="{3B629D7B-AB65-4688-BA41-7B94F3DC99F2}" type="pres">
      <dgm:prSet presAssocID="{4CE249A1-51A6-4560-B5BE-0DAF9C88089D}" presName="hierFlow" presStyleCnt="0"/>
      <dgm:spPr/>
      <dgm:t>
        <a:bodyPr/>
        <a:lstStyle/>
        <a:p>
          <a:endParaRPr lang="de-AT"/>
        </a:p>
      </dgm:t>
    </dgm:pt>
    <dgm:pt modelId="{B5C8D97A-5FE1-4B22-A582-5B8C08EFBE04}" type="pres">
      <dgm:prSet presAssocID="{4CE249A1-51A6-4560-B5BE-0DAF9C88089D}" presName="firstBuf" presStyleCnt="0"/>
      <dgm:spPr/>
      <dgm:t>
        <a:bodyPr/>
        <a:lstStyle/>
        <a:p>
          <a:endParaRPr lang="de-AT"/>
        </a:p>
      </dgm:t>
    </dgm:pt>
    <dgm:pt modelId="{1AF8C622-47A6-48FD-8AD3-30FB2A16C571}" type="pres">
      <dgm:prSet presAssocID="{4CE249A1-51A6-4560-B5BE-0DAF9C88089D}" presName="hierChild1" presStyleCnt="0">
        <dgm:presLayoutVars>
          <dgm:chPref val="1"/>
          <dgm:animOne val="branch"/>
          <dgm:animLvl val="lvl"/>
        </dgm:presLayoutVars>
      </dgm:prSet>
      <dgm:spPr/>
      <dgm:t>
        <a:bodyPr/>
        <a:lstStyle/>
        <a:p>
          <a:endParaRPr lang="de-AT"/>
        </a:p>
      </dgm:t>
    </dgm:pt>
    <dgm:pt modelId="{9C60FBCB-DE06-4CF2-8330-38467DBE4CDB}" type="pres">
      <dgm:prSet presAssocID="{FDB4EB03-586F-497B-A107-A45D86D69911}" presName="Name17" presStyleCnt="0"/>
      <dgm:spPr/>
      <dgm:t>
        <a:bodyPr/>
        <a:lstStyle/>
        <a:p>
          <a:endParaRPr lang="de-AT"/>
        </a:p>
      </dgm:t>
    </dgm:pt>
    <dgm:pt modelId="{3FBC9574-B088-4212-8300-F7482F1AB5F8}" type="pres">
      <dgm:prSet presAssocID="{FDB4EB03-586F-497B-A107-A45D86D69911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DD983D73-4DC1-4625-94A3-30C3A3305D7D}" type="pres">
      <dgm:prSet presAssocID="{FDB4EB03-586F-497B-A107-A45D86D69911}" presName="hierChild2" presStyleCnt="0"/>
      <dgm:spPr/>
      <dgm:t>
        <a:bodyPr/>
        <a:lstStyle/>
        <a:p>
          <a:endParaRPr lang="de-AT"/>
        </a:p>
      </dgm:t>
    </dgm:pt>
    <dgm:pt modelId="{DE37F9AC-18C4-4520-9969-F6823B593B1F}" type="pres">
      <dgm:prSet presAssocID="{34019250-C847-4D5D-B1A6-03F1D9CD850C}" presName="Name25" presStyleLbl="parChTrans1D2" presStyleIdx="0" presStyleCnt="2"/>
      <dgm:spPr/>
      <dgm:t>
        <a:bodyPr/>
        <a:lstStyle/>
        <a:p>
          <a:endParaRPr lang="de-AT"/>
        </a:p>
      </dgm:t>
    </dgm:pt>
    <dgm:pt modelId="{1D3E67E6-899A-4209-AD59-5AB4C428C8F1}" type="pres">
      <dgm:prSet presAssocID="{34019250-C847-4D5D-B1A6-03F1D9CD850C}" presName="connTx" presStyleLbl="parChTrans1D2" presStyleIdx="0" presStyleCnt="2"/>
      <dgm:spPr/>
      <dgm:t>
        <a:bodyPr/>
        <a:lstStyle/>
        <a:p>
          <a:endParaRPr lang="de-AT"/>
        </a:p>
      </dgm:t>
    </dgm:pt>
    <dgm:pt modelId="{788DBA2D-F00C-4514-9D37-C68DECA6E8AE}" type="pres">
      <dgm:prSet presAssocID="{58C246FE-7750-498F-AA8A-78E9957B1DBF}" presName="Name30" presStyleCnt="0"/>
      <dgm:spPr/>
      <dgm:t>
        <a:bodyPr/>
        <a:lstStyle/>
        <a:p>
          <a:endParaRPr lang="de-AT"/>
        </a:p>
      </dgm:t>
    </dgm:pt>
    <dgm:pt modelId="{058881E4-A216-49AB-86B2-86551FDED188}" type="pres">
      <dgm:prSet presAssocID="{58C246FE-7750-498F-AA8A-78E9957B1DBF}" presName="level2Shape" presStyleLbl="node2" presStyleIdx="0" presStyleCnt="2"/>
      <dgm:spPr/>
      <dgm:t>
        <a:bodyPr/>
        <a:lstStyle/>
        <a:p>
          <a:endParaRPr lang="de-AT"/>
        </a:p>
      </dgm:t>
    </dgm:pt>
    <dgm:pt modelId="{4A5EBC1F-F97B-4CCD-85BF-8890A41DF003}" type="pres">
      <dgm:prSet presAssocID="{58C246FE-7750-498F-AA8A-78E9957B1DBF}" presName="hierChild3" presStyleCnt="0"/>
      <dgm:spPr/>
      <dgm:t>
        <a:bodyPr/>
        <a:lstStyle/>
        <a:p>
          <a:endParaRPr lang="de-AT"/>
        </a:p>
      </dgm:t>
    </dgm:pt>
    <dgm:pt modelId="{1AEE0711-F9A6-4197-934D-B9D9807921B4}" type="pres">
      <dgm:prSet presAssocID="{EF4BC509-198B-46EB-AC5B-1E8A4BC8FD5C}" presName="Name25" presStyleLbl="parChTrans1D3" presStyleIdx="0" presStyleCnt="4"/>
      <dgm:spPr/>
      <dgm:t>
        <a:bodyPr/>
        <a:lstStyle/>
        <a:p>
          <a:endParaRPr lang="de-AT"/>
        </a:p>
      </dgm:t>
    </dgm:pt>
    <dgm:pt modelId="{50A8AC6F-6E54-4F2D-A818-A07D0C36CED7}" type="pres">
      <dgm:prSet presAssocID="{EF4BC509-198B-46EB-AC5B-1E8A4BC8FD5C}" presName="connTx" presStyleLbl="parChTrans1D3" presStyleIdx="0" presStyleCnt="4"/>
      <dgm:spPr/>
      <dgm:t>
        <a:bodyPr/>
        <a:lstStyle/>
        <a:p>
          <a:endParaRPr lang="de-AT"/>
        </a:p>
      </dgm:t>
    </dgm:pt>
    <dgm:pt modelId="{BA0C56F1-9716-449E-B48D-81910C99EFA6}" type="pres">
      <dgm:prSet presAssocID="{EDEADB2C-1EEB-45C4-B78E-2469490AD054}" presName="Name30" presStyleCnt="0"/>
      <dgm:spPr/>
      <dgm:t>
        <a:bodyPr/>
        <a:lstStyle/>
        <a:p>
          <a:endParaRPr lang="de-AT"/>
        </a:p>
      </dgm:t>
    </dgm:pt>
    <dgm:pt modelId="{B6958E98-1E8A-4161-95F6-CFC5975EDE8B}" type="pres">
      <dgm:prSet presAssocID="{EDEADB2C-1EEB-45C4-B78E-2469490AD054}" presName="level2Shape" presStyleLbl="node3" presStyleIdx="0" presStyleCnt="4"/>
      <dgm:spPr/>
      <dgm:t>
        <a:bodyPr/>
        <a:lstStyle/>
        <a:p>
          <a:endParaRPr lang="de-AT"/>
        </a:p>
      </dgm:t>
    </dgm:pt>
    <dgm:pt modelId="{4DF2D8A9-C94C-4520-8AD8-32A9C9BA4B46}" type="pres">
      <dgm:prSet presAssocID="{EDEADB2C-1EEB-45C4-B78E-2469490AD054}" presName="hierChild3" presStyleCnt="0"/>
      <dgm:spPr/>
      <dgm:t>
        <a:bodyPr/>
        <a:lstStyle/>
        <a:p>
          <a:endParaRPr lang="de-AT"/>
        </a:p>
      </dgm:t>
    </dgm:pt>
    <dgm:pt modelId="{3F41191C-3A3C-4887-B229-99BB19AED6FD}" type="pres">
      <dgm:prSet presAssocID="{3094ECA6-0DD4-4FC4-A124-8AC34DE82F22}" presName="Name25" presStyleLbl="parChTrans1D4" presStyleIdx="0" presStyleCnt="8"/>
      <dgm:spPr/>
      <dgm:t>
        <a:bodyPr/>
        <a:lstStyle/>
        <a:p>
          <a:endParaRPr lang="de-AT"/>
        </a:p>
      </dgm:t>
    </dgm:pt>
    <dgm:pt modelId="{95BF49A6-7313-4CED-9728-D88BA469A498}" type="pres">
      <dgm:prSet presAssocID="{3094ECA6-0DD4-4FC4-A124-8AC34DE82F22}" presName="connTx" presStyleLbl="parChTrans1D4" presStyleIdx="0" presStyleCnt="8"/>
      <dgm:spPr/>
      <dgm:t>
        <a:bodyPr/>
        <a:lstStyle/>
        <a:p>
          <a:endParaRPr lang="de-AT"/>
        </a:p>
      </dgm:t>
    </dgm:pt>
    <dgm:pt modelId="{37093930-2C92-49A4-9215-F6DF84CA3EA0}" type="pres">
      <dgm:prSet presAssocID="{2A1633FB-ECDE-464C-85A8-5D702E660AF1}" presName="Name30" presStyleCnt="0"/>
      <dgm:spPr/>
      <dgm:t>
        <a:bodyPr/>
        <a:lstStyle/>
        <a:p>
          <a:endParaRPr lang="de-AT"/>
        </a:p>
      </dgm:t>
    </dgm:pt>
    <dgm:pt modelId="{7D68E63F-3C5C-4456-BCEA-208FEA3B4756}" type="pres">
      <dgm:prSet presAssocID="{2A1633FB-ECDE-464C-85A8-5D702E660AF1}" presName="level2Shape" presStyleLbl="node4" presStyleIdx="0" presStyleCnt="8"/>
      <dgm:spPr/>
      <dgm:t>
        <a:bodyPr/>
        <a:lstStyle/>
        <a:p>
          <a:endParaRPr lang="de-AT"/>
        </a:p>
      </dgm:t>
    </dgm:pt>
    <dgm:pt modelId="{CA5BC441-2321-45A4-A6C6-0B26B533F922}" type="pres">
      <dgm:prSet presAssocID="{2A1633FB-ECDE-464C-85A8-5D702E660AF1}" presName="hierChild3" presStyleCnt="0"/>
      <dgm:spPr/>
      <dgm:t>
        <a:bodyPr/>
        <a:lstStyle/>
        <a:p>
          <a:endParaRPr lang="de-AT"/>
        </a:p>
      </dgm:t>
    </dgm:pt>
    <dgm:pt modelId="{C0FDD41E-0714-4682-A02C-C659716EFC68}" type="pres">
      <dgm:prSet presAssocID="{7AFCBF78-86DA-41B1-8BFE-3BF63EAF5F77}" presName="Name25" presStyleLbl="parChTrans1D4" presStyleIdx="1" presStyleCnt="8"/>
      <dgm:spPr/>
      <dgm:t>
        <a:bodyPr/>
        <a:lstStyle/>
        <a:p>
          <a:endParaRPr lang="de-AT"/>
        </a:p>
      </dgm:t>
    </dgm:pt>
    <dgm:pt modelId="{8C8133BF-3816-41B0-BD77-3912A658B663}" type="pres">
      <dgm:prSet presAssocID="{7AFCBF78-86DA-41B1-8BFE-3BF63EAF5F77}" presName="connTx" presStyleLbl="parChTrans1D4" presStyleIdx="1" presStyleCnt="8"/>
      <dgm:spPr/>
      <dgm:t>
        <a:bodyPr/>
        <a:lstStyle/>
        <a:p>
          <a:endParaRPr lang="de-AT"/>
        </a:p>
      </dgm:t>
    </dgm:pt>
    <dgm:pt modelId="{248597B2-0E57-402D-9E63-DE02A6E03B7C}" type="pres">
      <dgm:prSet presAssocID="{5677AC0A-0B9D-49EA-93A6-CD09B09F9626}" presName="Name30" presStyleCnt="0"/>
      <dgm:spPr/>
      <dgm:t>
        <a:bodyPr/>
        <a:lstStyle/>
        <a:p>
          <a:endParaRPr lang="de-AT"/>
        </a:p>
      </dgm:t>
    </dgm:pt>
    <dgm:pt modelId="{D4284BA8-9C31-4D6E-91C7-50DBC9864B28}" type="pres">
      <dgm:prSet presAssocID="{5677AC0A-0B9D-49EA-93A6-CD09B09F9626}" presName="level2Shape" presStyleLbl="node4" presStyleIdx="1" presStyleCnt="8"/>
      <dgm:spPr/>
      <dgm:t>
        <a:bodyPr/>
        <a:lstStyle/>
        <a:p>
          <a:endParaRPr lang="de-AT"/>
        </a:p>
      </dgm:t>
    </dgm:pt>
    <dgm:pt modelId="{D3367FC5-ACDC-49EA-87B7-00B753FCED10}" type="pres">
      <dgm:prSet presAssocID="{5677AC0A-0B9D-49EA-93A6-CD09B09F9626}" presName="hierChild3" presStyleCnt="0"/>
      <dgm:spPr/>
      <dgm:t>
        <a:bodyPr/>
        <a:lstStyle/>
        <a:p>
          <a:endParaRPr lang="de-AT"/>
        </a:p>
      </dgm:t>
    </dgm:pt>
    <dgm:pt modelId="{638AFF34-9A7B-4977-9744-6D2C7264256D}" type="pres">
      <dgm:prSet presAssocID="{B928597E-C436-4F3A-A2D8-BB8B62503416}" presName="Name25" presStyleLbl="parChTrans1D3" presStyleIdx="1" presStyleCnt="4"/>
      <dgm:spPr/>
      <dgm:t>
        <a:bodyPr/>
        <a:lstStyle/>
        <a:p>
          <a:endParaRPr lang="de-AT"/>
        </a:p>
      </dgm:t>
    </dgm:pt>
    <dgm:pt modelId="{59961966-8235-4F32-AA27-9C75BD5A91D4}" type="pres">
      <dgm:prSet presAssocID="{B928597E-C436-4F3A-A2D8-BB8B62503416}" presName="connTx" presStyleLbl="parChTrans1D3" presStyleIdx="1" presStyleCnt="4"/>
      <dgm:spPr/>
      <dgm:t>
        <a:bodyPr/>
        <a:lstStyle/>
        <a:p>
          <a:endParaRPr lang="de-AT"/>
        </a:p>
      </dgm:t>
    </dgm:pt>
    <dgm:pt modelId="{9DB45734-8FAC-4BAF-907E-B3D489745F29}" type="pres">
      <dgm:prSet presAssocID="{4329D335-BFE0-4E3D-8A40-F33C9C164A9E}" presName="Name30" presStyleCnt="0"/>
      <dgm:spPr/>
      <dgm:t>
        <a:bodyPr/>
        <a:lstStyle/>
        <a:p>
          <a:endParaRPr lang="de-AT"/>
        </a:p>
      </dgm:t>
    </dgm:pt>
    <dgm:pt modelId="{AB897609-DAF0-4248-9CAC-F52949B79288}" type="pres">
      <dgm:prSet presAssocID="{4329D335-BFE0-4E3D-8A40-F33C9C164A9E}" presName="level2Shape" presStyleLbl="node3" presStyleIdx="1" presStyleCnt="4"/>
      <dgm:spPr/>
      <dgm:t>
        <a:bodyPr/>
        <a:lstStyle/>
        <a:p>
          <a:endParaRPr lang="de-AT"/>
        </a:p>
      </dgm:t>
    </dgm:pt>
    <dgm:pt modelId="{1BDB929C-7491-4436-A497-FC97309B13E7}" type="pres">
      <dgm:prSet presAssocID="{4329D335-BFE0-4E3D-8A40-F33C9C164A9E}" presName="hierChild3" presStyleCnt="0"/>
      <dgm:spPr/>
      <dgm:t>
        <a:bodyPr/>
        <a:lstStyle/>
        <a:p>
          <a:endParaRPr lang="de-AT"/>
        </a:p>
      </dgm:t>
    </dgm:pt>
    <dgm:pt modelId="{2A779820-A2E8-496E-826C-22E0A8CD3870}" type="pres">
      <dgm:prSet presAssocID="{3B987358-1FE2-4134-8FBE-01C06539EB39}" presName="Name25" presStyleLbl="parChTrans1D4" presStyleIdx="2" presStyleCnt="8"/>
      <dgm:spPr/>
      <dgm:t>
        <a:bodyPr/>
        <a:lstStyle/>
        <a:p>
          <a:endParaRPr lang="de-AT"/>
        </a:p>
      </dgm:t>
    </dgm:pt>
    <dgm:pt modelId="{7A38C384-559E-46E4-9538-D1E01F9B3CBD}" type="pres">
      <dgm:prSet presAssocID="{3B987358-1FE2-4134-8FBE-01C06539EB39}" presName="connTx" presStyleLbl="parChTrans1D4" presStyleIdx="2" presStyleCnt="8"/>
      <dgm:spPr/>
      <dgm:t>
        <a:bodyPr/>
        <a:lstStyle/>
        <a:p>
          <a:endParaRPr lang="de-AT"/>
        </a:p>
      </dgm:t>
    </dgm:pt>
    <dgm:pt modelId="{62D54DE2-F0B4-4FD5-A7D2-16B80CA1F731}" type="pres">
      <dgm:prSet presAssocID="{38AA022E-FF25-4E0F-82DE-5FAAFB8E22B1}" presName="Name30" presStyleCnt="0"/>
      <dgm:spPr/>
      <dgm:t>
        <a:bodyPr/>
        <a:lstStyle/>
        <a:p>
          <a:endParaRPr lang="de-AT"/>
        </a:p>
      </dgm:t>
    </dgm:pt>
    <dgm:pt modelId="{56CF8D1C-3AE2-4CD2-8027-FFC36F62FCD0}" type="pres">
      <dgm:prSet presAssocID="{38AA022E-FF25-4E0F-82DE-5FAAFB8E22B1}" presName="level2Shape" presStyleLbl="node4" presStyleIdx="2" presStyleCnt="8"/>
      <dgm:spPr/>
      <dgm:t>
        <a:bodyPr/>
        <a:lstStyle/>
        <a:p>
          <a:endParaRPr lang="de-AT"/>
        </a:p>
      </dgm:t>
    </dgm:pt>
    <dgm:pt modelId="{E0F22534-E53C-49D9-BDA4-27E7435A920F}" type="pres">
      <dgm:prSet presAssocID="{38AA022E-FF25-4E0F-82DE-5FAAFB8E22B1}" presName="hierChild3" presStyleCnt="0"/>
      <dgm:spPr/>
      <dgm:t>
        <a:bodyPr/>
        <a:lstStyle/>
        <a:p>
          <a:endParaRPr lang="de-AT"/>
        </a:p>
      </dgm:t>
    </dgm:pt>
    <dgm:pt modelId="{0ED47595-97AA-42F0-A4F5-27B75C0B0689}" type="pres">
      <dgm:prSet presAssocID="{18EEA1C3-9942-4C80-9627-4A9F7F55B968}" presName="Name25" presStyleLbl="parChTrans1D4" presStyleIdx="3" presStyleCnt="8"/>
      <dgm:spPr/>
      <dgm:t>
        <a:bodyPr/>
        <a:lstStyle/>
        <a:p>
          <a:endParaRPr lang="de-AT"/>
        </a:p>
      </dgm:t>
    </dgm:pt>
    <dgm:pt modelId="{0FCBB4D5-7E77-4B4A-9397-8DE78CB4DF68}" type="pres">
      <dgm:prSet presAssocID="{18EEA1C3-9942-4C80-9627-4A9F7F55B968}" presName="connTx" presStyleLbl="parChTrans1D4" presStyleIdx="3" presStyleCnt="8"/>
      <dgm:spPr/>
      <dgm:t>
        <a:bodyPr/>
        <a:lstStyle/>
        <a:p>
          <a:endParaRPr lang="de-AT"/>
        </a:p>
      </dgm:t>
    </dgm:pt>
    <dgm:pt modelId="{2FCEE39E-D2DD-43EE-80E2-84CDF0E6C406}" type="pres">
      <dgm:prSet presAssocID="{45A77A64-85B0-4F93-8752-4EED9C004571}" presName="Name30" presStyleCnt="0"/>
      <dgm:spPr/>
      <dgm:t>
        <a:bodyPr/>
        <a:lstStyle/>
        <a:p>
          <a:endParaRPr lang="de-AT"/>
        </a:p>
      </dgm:t>
    </dgm:pt>
    <dgm:pt modelId="{562D8C4A-9DB8-43A6-8DA9-12908A9AA3D7}" type="pres">
      <dgm:prSet presAssocID="{45A77A64-85B0-4F93-8752-4EED9C004571}" presName="level2Shape" presStyleLbl="node4" presStyleIdx="3" presStyleCnt="8"/>
      <dgm:spPr/>
      <dgm:t>
        <a:bodyPr/>
        <a:lstStyle/>
        <a:p>
          <a:endParaRPr lang="de-AT"/>
        </a:p>
      </dgm:t>
    </dgm:pt>
    <dgm:pt modelId="{61D9386E-0F2B-4916-A917-CCC91E6EB065}" type="pres">
      <dgm:prSet presAssocID="{45A77A64-85B0-4F93-8752-4EED9C004571}" presName="hierChild3" presStyleCnt="0"/>
      <dgm:spPr/>
      <dgm:t>
        <a:bodyPr/>
        <a:lstStyle/>
        <a:p>
          <a:endParaRPr lang="de-AT"/>
        </a:p>
      </dgm:t>
    </dgm:pt>
    <dgm:pt modelId="{E8ECE046-563C-4A70-ADE7-12D50BEBC19C}" type="pres">
      <dgm:prSet presAssocID="{41581268-2C5E-42E6-8E4A-CE22CCD68580}" presName="Name25" presStyleLbl="parChTrans1D2" presStyleIdx="1" presStyleCnt="2"/>
      <dgm:spPr/>
      <dgm:t>
        <a:bodyPr/>
        <a:lstStyle/>
        <a:p>
          <a:endParaRPr lang="de-AT"/>
        </a:p>
      </dgm:t>
    </dgm:pt>
    <dgm:pt modelId="{04CA7EEC-354C-4B6C-8D26-C7C5F079119D}" type="pres">
      <dgm:prSet presAssocID="{41581268-2C5E-42E6-8E4A-CE22CCD68580}" presName="connTx" presStyleLbl="parChTrans1D2" presStyleIdx="1" presStyleCnt="2"/>
      <dgm:spPr/>
      <dgm:t>
        <a:bodyPr/>
        <a:lstStyle/>
        <a:p>
          <a:endParaRPr lang="de-AT"/>
        </a:p>
      </dgm:t>
    </dgm:pt>
    <dgm:pt modelId="{DEAE5915-CB2B-4835-A30D-709AFD5C304E}" type="pres">
      <dgm:prSet presAssocID="{3AEA882F-879B-4A4E-BE13-980D006935EC}" presName="Name30" presStyleCnt="0"/>
      <dgm:spPr/>
      <dgm:t>
        <a:bodyPr/>
        <a:lstStyle/>
        <a:p>
          <a:endParaRPr lang="de-AT"/>
        </a:p>
      </dgm:t>
    </dgm:pt>
    <dgm:pt modelId="{6AEC31D6-1AAE-4C0F-B0E6-A784B73682A4}" type="pres">
      <dgm:prSet presAssocID="{3AEA882F-879B-4A4E-BE13-980D006935EC}" presName="level2Shape" presStyleLbl="node2" presStyleIdx="1" presStyleCnt="2"/>
      <dgm:spPr/>
      <dgm:t>
        <a:bodyPr/>
        <a:lstStyle/>
        <a:p>
          <a:endParaRPr lang="de-AT"/>
        </a:p>
      </dgm:t>
    </dgm:pt>
    <dgm:pt modelId="{0163C1A6-9312-4C92-AE8B-DEE594AA4836}" type="pres">
      <dgm:prSet presAssocID="{3AEA882F-879B-4A4E-BE13-980D006935EC}" presName="hierChild3" presStyleCnt="0"/>
      <dgm:spPr/>
      <dgm:t>
        <a:bodyPr/>
        <a:lstStyle/>
        <a:p>
          <a:endParaRPr lang="de-AT"/>
        </a:p>
      </dgm:t>
    </dgm:pt>
    <dgm:pt modelId="{BDC3245E-1E6B-4C83-98B8-7507E6946960}" type="pres">
      <dgm:prSet presAssocID="{F0CF0A2A-433B-43E7-A099-4707DEC52535}" presName="Name25" presStyleLbl="parChTrans1D3" presStyleIdx="2" presStyleCnt="4"/>
      <dgm:spPr/>
      <dgm:t>
        <a:bodyPr/>
        <a:lstStyle/>
        <a:p>
          <a:endParaRPr lang="de-AT"/>
        </a:p>
      </dgm:t>
    </dgm:pt>
    <dgm:pt modelId="{13AD6F46-8D0D-4FA6-AEB8-40F8F5FA80EC}" type="pres">
      <dgm:prSet presAssocID="{F0CF0A2A-433B-43E7-A099-4707DEC52535}" presName="connTx" presStyleLbl="parChTrans1D3" presStyleIdx="2" presStyleCnt="4"/>
      <dgm:spPr/>
      <dgm:t>
        <a:bodyPr/>
        <a:lstStyle/>
        <a:p>
          <a:endParaRPr lang="de-AT"/>
        </a:p>
      </dgm:t>
    </dgm:pt>
    <dgm:pt modelId="{25F3C9C6-F2C2-4872-B0F6-49C7B868F1C7}" type="pres">
      <dgm:prSet presAssocID="{CAE38E8D-39E6-4B48-AA7D-933926B5A8E6}" presName="Name30" presStyleCnt="0"/>
      <dgm:spPr/>
      <dgm:t>
        <a:bodyPr/>
        <a:lstStyle/>
        <a:p>
          <a:endParaRPr lang="de-AT"/>
        </a:p>
      </dgm:t>
    </dgm:pt>
    <dgm:pt modelId="{17FBCFE4-558D-4AC8-9456-026D82880B5D}" type="pres">
      <dgm:prSet presAssocID="{CAE38E8D-39E6-4B48-AA7D-933926B5A8E6}" presName="level2Shape" presStyleLbl="node3" presStyleIdx="2" presStyleCnt="4"/>
      <dgm:spPr/>
      <dgm:t>
        <a:bodyPr/>
        <a:lstStyle/>
        <a:p>
          <a:endParaRPr lang="de-AT"/>
        </a:p>
      </dgm:t>
    </dgm:pt>
    <dgm:pt modelId="{DC179C09-CB8F-4235-88E2-36603AE84CE6}" type="pres">
      <dgm:prSet presAssocID="{CAE38E8D-39E6-4B48-AA7D-933926B5A8E6}" presName="hierChild3" presStyleCnt="0"/>
      <dgm:spPr/>
      <dgm:t>
        <a:bodyPr/>
        <a:lstStyle/>
        <a:p>
          <a:endParaRPr lang="de-AT"/>
        </a:p>
      </dgm:t>
    </dgm:pt>
    <dgm:pt modelId="{7C6FD06D-1B81-4D9F-938F-19D842460665}" type="pres">
      <dgm:prSet presAssocID="{42A367C2-331B-4AB3-A0E9-DFBA3AC58C87}" presName="Name25" presStyleLbl="parChTrans1D4" presStyleIdx="4" presStyleCnt="8"/>
      <dgm:spPr/>
      <dgm:t>
        <a:bodyPr/>
        <a:lstStyle/>
        <a:p>
          <a:endParaRPr lang="de-AT"/>
        </a:p>
      </dgm:t>
    </dgm:pt>
    <dgm:pt modelId="{FBBECE57-7146-43F7-BA45-7006F02C8737}" type="pres">
      <dgm:prSet presAssocID="{42A367C2-331B-4AB3-A0E9-DFBA3AC58C87}" presName="connTx" presStyleLbl="parChTrans1D4" presStyleIdx="4" presStyleCnt="8"/>
      <dgm:spPr/>
      <dgm:t>
        <a:bodyPr/>
        <a:lstStyle/>
        <a:p>
          <a:endParaRPr lang="de-AT"/>
        </a:p>
      </dgm:t>
    </dgm:pt>
    <dgm:pt modelId="{B1102FB8-00CF-437E-A451-2038CD9B9982}" type="pres">
      <dgm:prSet presAssocID="{AED37867-BD78-4E47-BFA7-CF38A25B343E}" presName="Name30" presStyleCnt="0"/>
      <dgm:spPr/>
      <dgm:t>
        <a:bodyPr/>
        <a:lstStyle/>
        <a:p>
          <a:endParaRPr lang="de-AT"/>
        </a:p>
      </dgm:t>
    </dgm:pt>
    <dgm:pt modelId="{AAF50518-D534-4E99-B8B4-43694C1993D2}" type="pres">
      <dgm:prSet presAssocID="{AED37867-BD78-4E47-BFA7-CF38A25B343E}" presName="level2Shape" presStyleLbl="node4" presStyleIdx="4" presStyleCnt="8"/>
      <dgm:spPr/>
      <dgm:t>
        <a:bodyPr/>
        <a:lstStyle/>
        <a:p>
          <a:endParaRPr lang="de-AT"/>
        </a:p>
      </dgm:t>
    </dgm:pt>
    <dgm:pt modelId="{8E6A1FB6-8468-4DF8-BC4C-C3D83426F00D}" type="pres">
      <dgm:prSet presAssocID="{AED37867-BD78-4E47-BFA7-CF38A25B343E}" presName="hierChild3" presStyleCnt="0"/>
      <dgm:spPr/>
      <dgm:t>
        <a:bodyPr/>
        <a:lstStyle/>
        <a:p>
          <a:endParaRPr lang="de-AT"/>
        </a:p>
      </dgm:t>
    </dgm:pt>
    <dgm:pt modelId="{15012F61-ACE2-4809-8B34-2C5E8D5E6C77}" type="pres">
      <dgm:prSet presAssocID="{4474F0F0-3862-4883-82E7-ED0307E73CFE}" presName="Name25" presStyleLbl="parChTrans1D4" presStyleIdx="5" presStyleCnt="8"/>
      <dgm:spPr/>
      <dgm:t>
        <a:bodyPr/>
        <a:lstStyle/>
        <a:p>
          <a:endParaRPr lang="de-AT"/>
        </a:p>
      </dgm:t>
    </dgm:pt>
    <dgm:pt modelId="{F6C02F11-4425-4BD6-BEDC-4980EEDB3936}" type="pres">
      <dgm:prSet presAssocID="{4474F0F0-3862-4883-82E7-ED0307E73CFE}" presName="connTx" presStyleLbl="parChTrans1D4" presStyleIdx="5" presStyleCnt="8"/>
      <dgm:spPr/>
      <dgm:t>
        <a:bodyPr/>
        <a:lstStyle/>
        <a:p>
          <a:endParaRPr lang="de-AT"/>
        </a:p>
      </dgm:t>
    </dgm:pt>
    <dgm:pt modelId="{BD125E47-FC2D-49A6-AB71-02DEEAE34996}" type="pres">
      <dgm:prSet presAssocID="{E63A4A1A-1C84-49CA-BD62-B38D87A49379}" presName="Name30" presStyleCnt="0"/>
      <dgm:spPr/>
      <dgm:t>
        <a:bodyPr/>
        <a:lstStyle/>
        <a:p>
          <a:endParaRPr lang="de-AT"/>
        </a:p>
      </dgm:t>
    </dgm:pt>
    <dgm:pt modelId="{CBFC74A7-D91E-484F-8348-CD299C270705}" type="pres">
      <dgm:prSet presAssocID="{E63A4A1A-1C84-49CA-BD62-B38D87A49379}" presName="level2Shape" presStyleLbl="node4" presStyleIdx="5" presStyleCnt="8"/>
      <dgm:spPr/>
      <dgm:t>
        <a:bodyPr/>
        <a:lstStyle/>
        <a:p>
          <a:endParaRPr lang="de-AT"/>
        </a:p>
      </dgm:t>
    </dgm:pt>
    <dgm:pt modelId="{E6D36030-2573-4D9F-A52C-75700CC8B29A}" type="pres">
      <dgm:prSet presAssocID="{E63A4A1A-1C84-49CA-BD62-B38D87A49379}" presName="hierChild3" presStyleCnt="0"/>
      <dgm:spPr/>
      <dgm:t>
        <a:bodyPr/>
        <a:lstStyle/>
        <a:p>
          <a:endParaRPr lang="de-AT"/>
        </a:p>
      </dgm:t>
    </dgm:pt>
    <dgm:pt modelId="{D7ABFB67-BF2D-4D97-A10A-F7C8175FCF23}" type="pres">
      <dgm:prSet presAssocID="{E10D0786-F04A-4E98-A58F-62BB787722EE}" presName="Name25" presStyleLbl="parChTrans1D3" presStyleIdx="3" presStyleCnt="4"/>
      <dgm:spPr/>
      <dgm:t>
        <a:bodyPr/>
        <a:lstStyle/>
        <a:p>
          <a:endParaRPr lang="de-AT"/>
        </a:p>
      </dgm:t>
    </dgm:pt>
    <dgm:pt modelId="{A930BFFE-6D3B-4B02-9F5C-83F9A02DCE3D}" type="pres">
      <dgm:prSet presAssocID="{E10D0786-F04A-4E98-A58F-62BB787722EE}" presName="connTx" presStyleLbl="parChTrans1D3" presStyleIdx="3" presStyleCnt="4"/>
      <dgm:spPr/>
      <dgm:t>
        <a:bodyPr/>
        <a:lstStyle/>
        <a:p>
          <a:endParaRPr lang="de-AT"/>
        </a:p>
      </dgm:t>
    </dgm:pt>
    <dgm:pt modelId="{8C46A933-372D-49DE-A8C6-7C9315AB682E}" type="pres">
      <dgm:prSet presAssocID="{75370497-06F0-44B1-8F92-47A960D43D31}" presName="Name30" presStyleCnt="0"/>
      <dgm:spPr/>
      <dgm:t>
        <a:bodyPr/>
        <a:lstStyle/>
        <a:p>
          <a:endParaRPr lang="de-AT"/>
        </a:p>
      </dgm:t>
    </dgm:pt>
    <dgm:pt modelId="{537B6629-7B7C-4BDB-A4B5-D327EE275965}" type="pres">
      <dgm:prSet presAssocID="{75370497-06F0-44B1-8F92-47A960D43D31}" presName="level2Shape" presStyleLbl="node3" presStyleIdx="3" presStyleCnt="4" custLinFactNeighborX="4824" custLinFactNeighborY="3216"/>
      <dgm:spPr/>
      <dgm:t>
        <a:bodyPr/>
        <a:lstStyle/>
        <a:p>
          <a:endParaRPr lang="de-AT"/>
        </a:p>
      </dgm:t>
    </dgm:pt>
    <dgm:pt modelId="{4F76C58B-8543-48FE-954D-D07F628D32C9}" type="pres">
      <dgm:prSet presAssocID="{75370497-06F0-44B1-8F92-47A960D43D31}" presName="hierChild3" presStyleCnt="0"/>
      <dgm:spPr/>
      <dgm:t>
        <a:bodyPr/>
        <a:lstStyle/>
        <a:p>
          <a:endParaRPr lang="de-AT"/>
        </a:p>
      </dgm:t>
    </dgm:pt>
    <dgm:pt modelId="{5BB587A8-4EF8-4FB6-B75E-5B574829F50F}" type="pres">
      <dgm:prSet presAssocID="{AF1E1FF8-5C9F-42E8-AF3D-3F9316F04619}" presName="Name25" presStyleLbl="parChTrans1D4" presStyleIdx="6" presStyleCnt="8"/>
      <dgm:spPr/>
      <dgm:t>
        <a:bodyPr/>
        <a:lstStyle/>
        <a:p>
          <a:endParaRPr lang="de-AT"/>
        </a:p>
      </dgm:t>
    </dgm:pt>
    <dgm:pt modelId="{4D41C218-411A-46BA-9E57-65738A562F04}" type="pres">
      <dgm:prSet presAssocID="{AF1E1FF8-5C9F-42E8-AF3D-3F9316F04619}" presName="connTx" presStyleLbl="parChTrans1D4" presStyleIdx="6" presStyleCnt="8"/>
      <dgm:spPr/>
      <dgm:t>
        <a:bodyPr/>
        <a:lstStyle/>
        <a:p>
          <a:endParaRPr lang="de-AT"/>
        </a:p>
      </dgm:t>
    </dgm:pt>
    <dgm:pt modelId="{CCE5A4DF-D163-4B72-9353-51A5D9A6207F}" type="pres">
      <dgm:prSet presAssocID="{9758C745-19AE-4A04-BC39-46F714E714A5}" presName="Name30" presStyleCnt="0"/>
      <dgm:spPr/>
      <dgm:t>
        <a:bodyPr/>
        <a:lstStyle/>
        <a:p>
          <a:endParaRPr lang="de-AT"/>
        </a:p>
      </dgm:t>
    </dgm:pt>
    <dgm:pt modelId="{E21015F0-4247-453B-90AD-DCBB016C25E8}" type="pres">
      <dgm:prSet presAssocID="{9758C745-19AE-4A04-BC39-46F714E714A5}" presName="level2Shape" presStyleLbl="node4" presStyleIdx="6" presStyleCnt="8"/>
      <dgm:spPr/>
      <dgm:t>
        <a:bodyPr/>
        <a:lstStyle/>
        <a:p>
          <a:endParaRPr lang="de-AT"/>
        </a:p>
      </dgm:t>
    </dgm:pt>
    <dgm:pt modelId="{1A2DEEF3-BD30-49CE-AA58-CD06AE947BD2}" type="pres">
      <dgm:prSet presAssocID="{9758C745-19AE-4A04-BC39-46F714E714A5}" presName="hierChild3" presStyleCnt="0"/>
      <dgm:spPr/>
      <dgm:t>
        <a:bodyPr/>
        <a:lstStyle/>
        <a:p>
          <a:endParaRPr lang="de-AT"/>
        </a:p>
      </dgm:t>
    </dgm:pt>
    <dgm:pt modelId="{AB71EEDE-A99B-4DE8-A4EB-6BEC59B1C50F}" type="pres">
      <dgm:prSet presAssocID="{96B945F4-1BF6-4C09-AC7F-EA0C3F91151E}" presName="Name25" presStyleLbl="parChTrans1D4" presStyleIdx="7" presStyleCnt="8"/>
      <dgm:spPr/>
      <dgm:t>
        <a:bodyPr/>
        <a:lstStyle/>
        <a:p>
          <a:endParaRPr lang="de-AT"/>
        </a:p>
      </dgm:t>
    </dgm:pt>
    <dgm:pt modelId="{3795E221-BA29-4EC4-9783-3C1AB12D1866}" type="pres">
      <dgm:prSet presAssocID="{96B945F4-1BF6-4C09-AC7F-EA0C3F91151E}" presName="connTx" presStyleLbl="parChTrans1D4" presStyleIdx="7" presStyleCnt="8"/>
      <dgm:spPr/>
      <dgm:t>
        <a:bodyPr/>
        <a:lstStyle/>
        <a:p>
          <a:endParaRPr lang="de-AT"/>
        </a:p>
      </dgm:t>
    </dgm:pt>
    <dgm:pt modelId="{BF5CCA49-0E52-471E-8679-C5C6DC8FEC7D}" type="pres">
      <dgm:prSet presAssocID="{2D317E08-A254-4066-AEBC-E162F5A8C5FB}" presName="Name30" presStyleCnt="0"/>
      <dgm:spPr/>
      <dgm:t>
        <a:bodyPr/>
        <a:lstStyle/>
        <a:p>
          <a:endParaRPr lang="de-AT"/>
        </a:p>
      </dgm:t>
    </dgm:pt>
    <dgm:pt modelId="{E5625908-413C-45B4-B6A9-EFAB69A658A1}" type="pres">
      <dgm:prSet presAssocID="{2D317E08-A254-4066-AEBC-E162F5A8C5FB}" presName="level2Shape" presStyleLbl="node4" presStyleIdx="7" presStyleCnt="8"/>
      <dgm:spPr/>
      <dgm:t>
        <a:bodyPr/>
        <a:lstStyle/>
        <a:p>
          <a:endParaRPr lang="de-AT"/>
        </a:p>
      </dgm:t>
    </dgm:pt>
    <dgm:pt modelId="{CD19C3F8-C80F-4E6D-97F9-36D670AFF5E3}" type="pres">
      <dgm:prSet presAssocID="{2D317E08-A254-4066-AEBC-E162F5A8C5FB}" presName="hierChild3" presStyleCnt="0"/>
      <dgm:spPr/>
      <dgm:t>
        <a:bodyPr/>
        <a:lstStyle/>
        <a:p>
          <a:endParaRPr lang="de-AT"/>
        </a:p>
      </dgm:t>
    </dgm:pt>
    <dgm:pt modelId="{2275F80B-B6F8-4E8A-9715-B39DD56C1DD3}" type="pres">
      <dgm:prSet presAssocID="{4CE249A1-51A6-4560-B5BE-0DAF9C88089D}" presName="bgShapesFlow" presStyleCnt="0"/>
      <dgm:spPr/>
      <dgm:t>
        <a:bodyPr/>
        <a:lstStyle/>
        <a:p>
          <a:endParaRPr lang="de-AT"/>
        </a:p>
      </dgm:t>
    </dgm:pt>
    <dgm:pt modelId="{B1B262A6-CD67-449E-A515-03FF677416ED}" type="pres">
      <dgm:prSet presAssocID="{5ACD38DC-14F9-4D02-9702-E59A594D2BC6}" presName="rectComp" presStyleCnt="0"/>
      <dgm:spPr/>
      <dgm:t>
        <a:bodyPr/>
        <a:lstStyle/>
        <a:p>
          <a:endParaRPr lang="de-AT"/>
        </a:p>
      </dgm:t>
    </dgm:pt>
    <dgm:pt modelId="{64E84969-8779-4DFC-AB78-A82DF1A31B33}" type="pres">
      <dgm:prSet presAssocID="{5ACD38DC-14F9-4D02-9702-E59A594D2BC6}" presName="bgRect" presStyleLbl="bgShp" presStyleIdx="0" presStyleCnt="4"/>
      <dgm:spPr/>
      <dgm:t>
        <a:bodyPr/>
        <a:lstStyle/>
        <a:p>
          <a:endParaRPr lang="de-AT"/>
        </a:p>
      </dgm:t>
    </dgm:pt>
    <dgm:pt modelId="{C585C532-5298-40EE-B227-F9E5E93A9F94}" type="pres">
      <dgm:prSet presAssocID="{5ACD38DC-14F9-4D02-9702-E59A594D2BC6}" presName="bgRectTx" presStyleLbl="bgShp" presStyleIdx="0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DD5FF6BE-3AEA-4122-8F35-4180BE0A258C}" type="pres">
      <dgm:prSet presAssocID="{5ACD38DC-14F9-4D02-9702-E59A594D2BC6}" presName="spComp" presStyleCnt="0"/>
      <dgm:spPr/>
      <dgm:t>
        <a:bodyPr/>
        <a:lstStyle/>
        <a:p>
          <a:endParaRPr lang="de-AT"/>
        </a:p>
      </dgm:t>
    </dgm:pt>
    <dgm:pt modelId="{06F3D984-DD76-4F57-85D6-79488CC27040}" type="pres">
      <dgm:prSet presAssocID="{5ACD38DC-14F9-4D02-9702-E59A594D2BC6}" presName="hSp" presStyleCnt="0"/>
      <dgm:spPr/>
      <dgm:t>
        <a:bodyPr/>
        <a:lstStyle/>
        <a:p>
          <a:endParaRPr lang="de-AT"/>
        </a:p>
      </dgm:t>
    </dgm:pt>
    <dgm:pt modelId="{9E735A9B-A4D5-4203-9C5C-B5DBD4BA53F2}" type="pres">
      <dgm:prSet presAssocID="{450D2AB7-6508-4E79-9CFC-6B9166331F4D}" presName="rectComp" presStyleCnt="0"/>
      <dgm:spPr/>
      <dgm:t>
        <a:bodyPr/>
        <a:lstStyle/>
        <a:p>
          <a:endParaRPr lang="de-AT"/>
        </a:p>
      </dgm:t>
    </dgm:pt>
    <dgm:pt modelId="{9E369891-CBD4-407F-BC27-C4F091E8728D}" type="pres">
      <dgm:prSet presAssocID="{450D2AB7-6508-4E79-9CFC-6B9166331F4D}" presName="bgRect" presStyleLbl="bgShp" presStyleIdx="1" presStyleCnt="4"/>
      <dgm:spPr/>
      <dgm:t>
        <a:bodyPr/>
        <a:lstStyle/>
        <a:p>
          <a:endParaRPr lang="de-AT"/>
        </a:p>
      </dgm:t>
    </dgm:pt>
    <dgm:pt modelId="{E342BC9D-6B60-4D22-8183-693ED4534C7B}" type="pres">
      <dgm:prSet presAssocID="{450D2AB7-6508-4E79-9CFC-6B9166331F4D}" presName="bgRectTx" presStyleLbl="bgShp" presStyleIdx="1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7F25F924-21F5-465B-A4F8-7F9F30A208C1}" type="pres">
      <dgm:prSet presAssocID="{450D2AB7-6508-4E79-9CFC-6B9166331F4D}" presName="spComp" presStyleCnt="0"/>
      <dgm:spPr/>
      <dgm:t>
        <a:bodyPr/>
        <a:lstStyle/>
        <a:p>
          <a:endParaRPr lang="de-AT"/>
        </a:p>
      </dgm:t>
    </dgm:pt>
    <dgm:pt modelId="{A46043B4-C8DD-43E7-A2E3-92A5E36CB0EE}" type="pres">
      <dgm:prSet presAssocID="{450D2AB7-6508-4E79-9CFC-6B9166331F4D}" presName="hSp" presStyleCnt="0"/>
      <dgm:spPr/>
      <dgm:t>
        <a:bodyPr/>
        <a:lstStyle/>
        <a:p>
          <a:endParaRPr lang="de-AT"/>
        </a:p>
      </dgm:t>
    </dgm:pt>
    <dgm:pt modelId="{712A7793-C2AB-46DC-8D06-FD662432D5A5}" type="pres">
      <dgm:prSet presAssocID="{9AB08088-593C-4ECE-9B9E-293A6C1CF9CC}" presName="rectComp" presStyleCnt="0"/>
      <dgm:spPr/>
      <dgm:t>
        <a:bodyPr/>
        <a:lstStyle/>
        <a:p>
          <a:endParaRPr lang="de-AT"/>
        </a:p>
      </dgm:t>
    </dgm:pt>
    <dgm:pt modelId="{F6F7718C-3012-438D-A09A-2513C77FDA73}" type="pres">
      <dgm:prSet presAssocID="{9AB08088-593C-4ECE-9B9E-293A6C1CF9CC}" presName="bgRect" presStyleLbl="bgShp" presStyleIdx="2" presStyleCnt="4"/>
      <dgm:spPr/>
      <dgm:t>
        <a:bodyPr/>
        <a:lstStyle/>
        <a:p>
          <a:endParaRPr lang="de-AT"/>
        </a:p>
      </dgm:t>
    </dgm:pt>
    <dgm:pt modelId="{00B2F707-96DB-4AF8-A357-6E3FBC5E6ABB}" type="pres">
      <dgm:prSet presAssocID="{9AB08088-593C-4ECE-9B9E-293A6C1CF9CC}" presName="bgRectTx" presStyleLbl="bgShp" presStyleIdx="2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6A694727-EFD5-4ADE-8C9F-D4943D482991}" type="pres">
      <dgm:prSet presAssocID="{9AB08088-593C-4ECE-9B9E-293A6C1CF9CC}" presName="spComp" presStyleCnt="0"/>
      <dgm:spPr/>
      <dgm:t>
        <a:bodyPr/>
        <a:lstStyle/>
        <a:p>
          <a:endParaRPr lang="de-AT"/>
        </a:p>
      </dgm:t>
    </dgm:pt>
    <dgm:pt modelId="{4ABCBA66-FB77-4693-99CB-2D43987D07B9}" type="pres">
      <dgm:prSet presAssocID="{9AB08088-593C-4ECE-9B9E-293A6C1CF9CC}" presName="hSp" presStyleCnt="0"/>
      <dgm:spPr/>
      <dgm:t>
        <a:bodyPr/>
        <a:lstStyle/>
        <a:p>
          <a:endParaRPr lang="de-AT"/>
        </a:p>
      </dgm:t>
    </dgm:pt>
    <dgm:pt modelId="{E176B9C4-CFD7-40D7-9E9B-3F8E4B441437}" type="pres">
      <dgm:prSet presAssocID="{C47F3B9B-522C-4544-9E90-39EF9EE49CEA}" presName="rectComp" presStyleCnt="0"/>
      <dgm:spPr/>
      <dgm:t>
        <a:bodyPr/>
        <a:lstStyle/>
        <a:p>
          <a:endParaRPr lang="de-AT"/>
        </a:p>
      </dgm:t>
    </dgm:pt>
    <dgm:pt modelId="{28CFA0ED-BF4F-441F-89C8-E66E6C9D60D8}" type="pres">
      <dgm:prSet presAssocID="{C47F3B9B-522C-4544-9E90-39EF9EE49CEA}" presName="bgRect" presStyleLbl="bgShp" presStyleIdx="3" presStyleCnt="4"/>
      <dgm:spPr/>
      <dgm:t>
        <a:bodyPr/>
        <a:lstStyle/>
        <a:p>
          <a:endParaRPr lang="de-AT"/>
        </a:p>
      </dgm:t>
    </dgm:pt>
    <dgm:pt modelId="{A35C8833-AB7A-4133-B021-58A2EAC0FCB0}" type="pres">
      <dgm:prSet presAssocID="{C47F3B9B-522C-4544-9E90-39EF9EE49CEA}" presName="bgRectTx" presStyleLbl="bgShp" presStyleIdx="3" presStyleCnt="4">
        <dgm:presLayoutVars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15CB7CF9-557D-4795-96B6-C4985F6B335D}" srcId="{4CE249A1-51A6-4560-B5BE-0DAF9C88089D}" destId="{450D2AB7-6508-4E79-9CFC-6B9166331F4D}" srcOrd="2" destOrd="0" parTransId="{A975E823-2FD3-440E-9475-C1B8EE865C0C}" sibTransId="{6248E428-0F64-4518-B241-8D4E73943826}"/>
    <dgm:cxn modelId="{F074695F-EC62-4D0C-9E15-FA06E27DBE6A}" type="presOf" srcId="{B928597E-C436-4F3A-A2D8-BB8B62503416}" destId="{638AFF34-9A7B-4977-9744-6D2C7264256D}" srcOrd="0" destOrd="0" presId="urn:microsoft.com/office/officeart/2005/8/layout/hierarchy5"/>
    <dgm:cxn modelId="{82B144B0-1FBC-4E0D-BBE2-23A4AC1E5F67}" type="presOf" srcId="{AF1E1FF8-5C9F-42E8-AF3D-3F9316F04619}" destId="{4D41C218-411A-46BA-9E57-65738A562F04}" srcOrd="1" destOrd="0" presId="urn:microsoft.com/office/officeart/2005/8/layout/hierarchy5"/>
    <dgm:cxn modelId="{B1DCE5B7-5482-4E6F-A006-82571B6DBAB0}" type="presOf" srcId="{18EEA1C3-9942-4C80-9627-4A9F7F55B968}" destId="{0FCBB4D5-7E77-4B4A-9397-8DE78CB4DF68}" srcOrd="1" destOrd="0" presId="urn:microsoft.com/office/officeart/2005/8/layout/hierarchy5"/>
    <dgm:cxn modelId="{E0656ADD-AF63-42BB-BF04-58ECD4121718}" srcId="{EDEADB2C-1EEB-45C4-B78E-2469490AD054}" destId="{5677AC0A-0B9D-49EA-93A6-CD09B09F9626}" srcOrd="1" destOrd="0" parTransId="{7AFCBF78-86DA-41B1-8BFE-3BF63EAF5F77}" sibTransId="{4C2FFA6A-25BB-4C0A-BA58-288DC2973772}"/>
    <dgm:cxn modelId="{5E05F34D-21EC-48BC-8F37-A31A39ABF86C}" srcId="{4CE249A1-51A6-4560-B5BE-0DAF9C88089D}" destId="{5ACD38DC-14F9-4D02-9702-E59A594D2BC6}" srcOrd="1" destOrd="0" parTransId="{AC6CA301-79EE-4A62-B138-282CE53DBF7D}" sibTransId="{BA1F774C-AE42-40E7-B0B6-25F684C5B165}"/>
    <dgm:cxn modelId="{68856927-D6BD-4C8A-9D47-5A05A866F0D4}" type="presOf" srcId="{41581268-2C5E-42E6-8E4A-CE22CCD68580}" destId="{E8ECE046-563C-4A70-ADE7-12D50BEBC19C}" srcOrd="0" destOrd="0" presId="urn:microsoft.com/office/officeart/2005/8/layout/hierarchy5"/>
    <dgm:cxn modelId="{8E0A1649-C785-4A6C-9702-FF6A95792173}" type="presOf" srcId="{7AFCBF78-86DA-41B1-8BFE-3BF63EAF5F77}" destId="{8C8133BF-3816-41B0-BD77-3912A658B663}" srcOrd="1" destOrd="0" presId="urn:microsoft.com/office/officeart/2005/8/layout/hierarchy5"/>
    <dgm:cxn modelId="{1BBAD0C2-A10C-4EEC-9914-10F1562275BD}" type="presOf" srcId="{9AB08088-593C-4ECE-9B9E-293A6C1CF9CC}" destId="{00B2F707-96DB-4AF8-A357-6E3FBC5E6ABB}" srcOrd="1" destOrd="0" presId="urn:microsoft.com/office/officeart/2005/8/layout/hierarchy5"/>
    <dgm:cxn modelId="{331B8F44-64A6-4117-A221-E4D0D76CBC6D}" srcId="{FDB4EB03-586F-497B-A107-A45D86D69911}" destId="{58C246FE-7750-498F-AA8A-78E9957B1DBF}" srcOrd="0" destOrd="0" parTransId="{34019250-C847-4D5D-B1A6-03F1D9CD850C}" sibTransId="{7CBB20C9-E5B6-4F04-B103-86F12D1E669C}"/>
    <dgm:cxn modelId="{D56DD31A-5C7F-4C78-BDBD-EEA2B66D0BF4}" type="presOf" srcId="{450D2AB7-6508-4E79-9CFC-6B9166331F4D}" destId="{9E369891-CBD4-407F-BC27-C4F091E8728D}" srcOrd="0" destOrd="0" presId="urn:microsoft.com/office/officeart/2005/8/layout/hierarchy5"/>
    <dgm:cxn modelId="{1C5C9732-994C-43DB-ABBE-7F52FAFBD0A1}" type="presOf" srcId="{75370497-06F0-44B1-8F92-47A960D43D31}" destId="{537B6629-7B7C-4BDB-A4B5-D327EE275965}" srcOrd="0" destOrd="0" presId="urn:microsoft.com/office/officeart/2005/8/layout/hierarchy5"/>
    <dgm:cxn modelId="{8C25DE34-B8A8-4FCF-BF37-D313C6AC22A9}" type="presOf" srcId="{7AFCBF78-86DA-41B1-8BFE-3BF63EAF5F77}" destId="{C0FDD41E-0714-4682-A02C-C659716EFC68}" srcOrd="0" destOrd="0" presId="urn:microsoft.com/office/officeart/2005/8/layout/hierarchy5"/>
    <dgm:cxn modelId="{D13FCC5C-7D93-4F43-B2CA-F7A9B16FBA5E}" type="presOf" srcId="{3094ECA6-0DD4-4FC4-A124-8AC34DE82F22}" destId="{3F41191C-3A3C-4887-B229-99BB19AED6FD}" srcOrd="0" destOrd="0" presId="urn:microsoft.com/office/officeart/2005/8/layout/hierarchy5"/>
    <dgm:cxn modelId="{8797715F-E65A-4C18-93EB-D51A40D0A3BC}" type="presOf" srcId="{2D317E08-A254-4066-AEBC-E162F5A8C5FB}" destId="{E5625908-413C-45B4-B6A9-EFAB69A658A1}" srcOrd="0" destOrd="0" presId="urn:microsoft.com/office/officeart/2005/8/layout/hierarchy5"/>
    <dgm:cxn modelId="{0057EC50-BA47-4518-9ED8-E21450073654}" type="presOf" srcId="{34019250-C847-4D5D-B1A6-03F1D9CD850C}" destId="{DE37F9AC-18C4-4520-9969-F6823B593B1F}" srcOrd="0" destOrd="0" presId="urn:microsoft.com/office/officeart/2005/8/layout/hierarchy5"/>
    <dgm:cxn modelId="{2C768E27-481D-446C-B999-156FC9BDC8BC}" type="presOf" srcId="{E10D0786-F04A-4E98-A58F-62BB787722EE}" destId="{A930BFFE-6D3B-4B02-9F5C-83F9A02DCE3D}" srcOrd="1" destOrd="0" presId="urn:microsoft.com/office/officeart/2005/8/layout/hierarchy5"/>
    <dgm:cxn modelId="{E0826C26-8FC2-423A-A4E1-B14929F80EF0}" srcId="{4CE249A1-51A6-4560-B5BE-0DAF9C88089D}" destId="{C47F3B9B-522C-4544-9E90-39EF9EE49CEA}" srcOrd="4" destOrd="0" parTransId="{2A859921-8190-4AF6-B90B-160B1A80C766}" sibTransId="{09251D8A-0ACD-435B-8015-B004F9EF41D6}"/>
    <dgm:cxn modelId="{712E03BD-EC63-4298-88A5-C275EBAE8C04}" type="presOf" srcId="{4329D335-BFE0-4E3D-8A40-F33C9C164A9E}" destId="{AB897609-DAF0-4248-9CAC-F52949B79288}" srcOrd="0" destOrd="0" presId="urn:microsoft.com/office/officeart/2005/8/layout/hierarchy5"/>
    <dgm:cxn modelId="{A6A8F36A-546A-427A-A182-624D74A2D9B6}" srcId="{CAE38E8D-39E6-4B48-AA7D-933926B5A8E6}" destId="{E63A4A1A-1C84-49CA-BD62-B38D87A49379}" srcOrd="1" destOrd="0" parTransId="{4474F0F0-3862-4883-82E7-ED0307E73CFE}" sibTransId="{F0E17B7D-C9FE-4DEF-8464-02DAC3A0DC09}"/>
    <dgm:cxn modelId="{F2340828-ED7C-428F-8BE6-C9B7A51514FC}" type="presOf" srcId="{F0CF0A2A-433B-43E7-A099-4707DEC52535}" destId="{BDC3245E-1E6B-4C83-98B8-7507E6946960}" srcOrd="0" destOrd="0" presId="urn:microsoft.com/office/officeart/2005/8/layout/hierarchy5"/>
    <dgm:cxn modelId="{60B584FE-F81E-4A0F-AED6-0373BF8CF13C}" type="presOf" srcId="{2A1633FB-ECDE-464C-85A8-5D702E660AF1}" destId="{7D68E63F-3C5C-4456-BCEA-208FEA3B4756}" srcOrd="0" destOrd="0" presId="urn:microsoft.com/office/officeart/2005/8/layout/hierarchy5"/>
    <dgm:cxn modelId="{6472D228-2DDF-4C8F-9646-E198D64E8C70}" type="presOf" srcId="{AF1E1FF8-5C9F-42E8-AF3D-3F9316F04619}" destId="{5BB587A8-4EF8-4FB6-B75E-5B574829F50F}" srcOrd="0" destOrd="0" presId="urn:microsoft.com/office/officeart/2005/8/layout/hierarchy5"/>
    <dgm:cxn modelId="{8D0453D0-20D0-49DC-934B-97E10D2EAF94}" type="presOf" srcId="{4CE249A1-51A6-4560-B5BE-0DAF9C88089D}" destId="{6E669E1D-9DAF-4717-A395-93E6AA13DC34}" srcOrd="0" destOrd="0" presId="urn:microsoft.com/office/officeart/2005/8/layout/hierarchy5"/>
    <dgm:cxn modelId="{684E5CCA-C82A-4C07-93B1-8493941D3D08}" type="presOf" srcId="{F0CF0A2A-433B-43E7-A099-4707DEC52535}" destId="{13AD6F46-8D0D-4FA6-AEB8-40F8F5FA80EC}" srcOrd="1" destOrd="0" presId="urn:microsoft.com/office/officeart/2005/8/layout/hierarchy5"/>
    <dgm:cxn modelId="{AC08AE39-5792-4050-8057-8B8C5705B5B1}" type="presOf" srcId="{9AB08088-593C-4ECE-9B9E-293A6C1CF9CC}" destId="{F6F7718C-3012-438D-A09A-2513C77FDA73}" srcOrd="0" destOrd="0" presId="urn:microsoft.com/office/officeart/2005/8/layout/hierarchy5"/>
    <dgm:cxn modelId="{55A3C7C8-F077-4B7D-8CA1-38B1484BA08E}" type="presOf" srcId="{3094ECA6-0DD4-4FC4-A124-8AC34DE82F22}" destId="{95BF49A6-7313-4CED-9728-D88BA469A498}" srcOrd="1" destOrd="0" presId="urn:microsoft.com/office/officeart/2005/8/layout/hierarchy5"/>
    <dgm:cxn modelId="{FB7D0942-AE7A-4325-813F-06C60D97CB44}" type="presOf" srcId="{96B945F4-1BF6-4C09-AC7F-EA0C3F91151E}" destId="{3795E221-BA29-4EC4-9783-3C1AB12D1866}" srcOrd="1" destOrd="0" presId="urn:microsoft.com/office/officeart/2005/8/layout/hierarchy5"/>
    <dgm:cxn modelId="{B77FAF4B-A2C3-44E6-8253-18FF73F9A6BB}" type="presOf" srcId="{FDB4EB03-586F-497B-A107-A45D86D69911}" destId="{3FBC9574-B088-4212-8300-F7482F1AB5F8}" srcOrd="0" destOrd="0" presId="urn:microsoft.com/office/officeart/2005/8/layout/hierarchy5"/>
    <dgm:cxn modelId="{E34CFA88-ADC9-453A-BDD8-35A8C0145B11}" srcId="{3AEA882F-879B-4A4E-BE13-980D006935EC}" destId="{75370497-06F0-44B1-8F92-47A960D43D31}" srcOrd="1" destOrd="0" parTransId="{E10D0786-F04A-4E98-A58F-62BB787722EE}" sibTransId="{D483D2E0-2443-4562-8758-5333C52FE9FA}"/>
    <dgm:cxn modelId="{11FA9BDA-4C04-4E7F-B579-5F79990C9C9C}" srcId="{4329D335-BFE0-4E3D-8A40-F33C9C164A9E}" destId="{38AA022E-FF25-4E0F-82DE-5FAAFB8E22B1}" srcOrd="0" destOrd="0" parTransId="{3B987358-1FE2-4134-8FBE-01C06539EB39}" sibTransId="{3C22BEF1-2EAC-4764-BD1F-39305ECFB5D1}"/>
    <dgm:cxn modelId="{1A739BC5-8DFA-4B2A-88AE-CF8F6EAB526A}" type="presOf" srcId="{AED37867-BD78-4E47-BFA7-CF38A25B343E}" destId="{AAF50518-D534-4E99-B8B4-43694C1993D2}" srcOrd="0" destOrd="0" presId="urn:microsoft.com/office/officeart/2005/8/layout/hierarchy5"/>
    <dgm:cxn modelId="{EF42C2D0-9F6B-4772-8A47-C6AC5F8FEA47}" type="presOf" srcId="{3AEA882F-879B-4A4E-BE13-980D006935EC}" destId="{6AEC31D6-1AAE-4C0F-B0E6-A784B73682A4}" srcOrd="0" destOrd="0" presId="urn:microsoft.com/office/officeart/2005/8/layout/hierarchy5"/>
    <dgm:cxn modelId="{753E3182-6A17-4EEE-9667-DCE715D2099C}" srcId="{FDB4EB03-586F-497B-A107-A45D86D69911}" destId="{3AEA882F-879B-4A4E-BE13-980D006935EC}" srcOrd="1" destOrd="0" parTransId="{41581268-2C5E-42E6-8E4A-CE22CCD68580}" sibTransId="{DC08BEF7-DF1E-4598-B36E-236A39EA1E77}"/>
    <dgm:cxn modelId="{0CB7DFD5-AA7C-44BE-9DC7-33417FECE4C2}" type="presOf" srcId="{C47F3B9B-522C-4544-9E90-39EF9EE49CEA}" destId="{28CFA0ED-BF4F-441F-89C8-E66E6C9D60D8}" srcOrd="0" destOrd="0" presId="urn:microsoft.com/office/officeart/2005/8/layout/hierarchy5"/>
    <dgm:cxn modelId="{7518F28C-6411-4FCD-89DD-E10C7CBF3B00}" srcId="{EDEADB2C-1EEB-45C4-B78E-2469490AD054}" destId="{2A1633FB-ECDE-464C-85A8-5D702E660AF1}" srcOrd="0" destOrd="0" parTransId="{3094ECA6-0DD4-4FC4-A124-8AC34DE82F22}" sibTransId="{E9992DE7-BC5D-404A-B590-10B1E75787C3}"/>
    <dgm:cxn modelId="{412B587E-7DAD-4137-902F-3149C9792C8E}" type="presOf" srcId="{3B987358-1FE2-4134-8FBE-01C06539EB39}" destId="{2A779820-A2E8-496E-826C-22E0A8CD3870}" srcOrd="0" destOrd="0" presId="urn:microsoft.com/office/officeart/2005/8/layout/hierarchy5"/>
    <dgm:cxn modelId="{07981BFF-5545-4E23-A0D4-1E1CD7827DF4}" type="presOf" srcId="{96B945F4-1BF6-4C09-AC7F-EA0C3F91151E}" destId="{AB71EEDE-A99B-4DE8-A4EB-6BEC59B1C50F}" srcOrd="0" destOrd="0" presId="urn:microsoft.com/office/officeart/2005/8/layout/hierarchy5"/>
    <dgm:cxn modelId="{D69157CA-DEFB-4270-8F96-3C42E952D0CA}" type="presOf" srcId="{B928597E-C436-4F3A-A2D8-BB8B62503416}" destId="{59961966-8235-4F32-AA27-9C75BD5A91D4}" srcOrd="1" destOrd="0" presId="urn:microsoft.com/office/officeart/2005/8/layout/hierarchy5"/>
    <dgm:cxn modelId="{4A894E92-8B84-4BDB-826D-F4F1E0EE3D49}" type="presOf" srcId="{5677AC0A-0B9D-49EA-93A6-CD09B09F9626}" destId="{D4284BA8-9C31-4D6E-91C7-50DBC9864B28}" srcOrd="0" destOrd="0" presId="urn:microsoft.com/office/officeart/2005/8/layout/hierarchy5"/>
    <dgm:cxn modelId="{E707EB59-59EC-4469-B3B9-643BE72DE176}" type="presOf" srcId="{EDEADB2C-1EEB-45C4-B78E-2469490AD054}" destId="{B6958E98-1E8A-4161-95F6-CFC5975EDE8B}" srcOrd="0" destOrd="0" presId="urn:microsoft.com/office/officeart/2005/8/layout/hierarchy5"/>
    <dgm:cxn modelId="{8DD35F90-7D5D-4179-A221-ED9A406E66C6}" type="presOf" srcId="{4474F0F0-3862-4883-82E7-ED0307E73CFE}" destId="{15012F61-ACE2-4809-8B34-2C5E8D5E6C77}" srcOrd="0" destOrd="0" presId="urn:microsoft.com/office/officeart/2005/8/layout/hierarchy5"/>
    <dgm:cxn modelId="{69004EED-DDF9-447C-B0A4-2C55F295C856}" srcId="{CAE38E8D-39E6-4B48-AA7D-933926B5A8E6}" destId="{AED37867-BD78-4E47-BFA7-CF38A25B343E}" srcOrd="0" destOrd="0" parTransId="{42A367C2-331B-4AB3-A0E9-DFBA3AC58C87}" sibTransId="{2EE2831F-D6E6-424D-9BAB-F0ECA2D9DB20}"/>
    <dgm:cxn modelId="{1FECB58E-9629-4C79-A3DE-1E94C740A192}" type="presOf" srcId="{4474F0F0-3862-4883-82E7-ED0307E73CFE}" destId="{F6C02F11-4425-4BD6-BEDC-4980EEDB3936}" srcOrd="1" destOrd="0" presId="urn:microsoft.com/office/officeart/2005/8/layout/hierarchy5"/>
    <dgm:cxn modelId="{19AB4FFB-5503-46DD-B547-9A3B22502E6E}" type="presOf" srcId="{CAE38E8D-39E6-4B48-AA7D-933926B5A8E6}" destId="{17FBCFE4-558D-4AC8-9456-026D82880B5D}" srcOrd="0" destOrd="0" presId="urn:microsoft.com/office/officeart/2005/8/layout/hierarchy5"/>
    <dgm:cxn modelId="{B37B2ED4-1F3A-4520-AAA3-0F00EB3AC4F0}" type="presOf" srcId="{5ACD38DC-14F9-4D02-9702-E59A594D2BC6}" destId="{C585C532-5298-40EE-B227-F9E5E93A9F94}" srcOrd="1" destOrd="0" presId="urn:microsoft.com/office/officeart/2005/8/layout/hierarchy5"/>
    <dgm:cxn modelId="{F36EFD0D-43AF-4598-B037-D66966828452}" type="presOf" srcId="{E10D0786-F04A-4E98-A58F-62BB787722EE}" destId="{D7ABFB67-BF2D-4D97-A10A-F7C8175FCF23}" srcOrd="0" destOrd="0" presId="urn:microsoft.com/office/officeart/2005/8/layout/hierarchy5"/>
    <dgm:cxn modelId="{1BD10457-470D-4023-B5A7-AC365873E111}" type="presOf" srcId="{34019250-C847-4D5D-B1A6-03F1D9CD850C}" destId="{1D3E67E6-899A-4209-AD59-5AB4C428C8F1}" srcOrd="1" destOrd="0" presId="urn:microsoft.com/office/officeart/2005/8/layout/hierarchy5"/>
    <dgm:cxn modelId="{1C4C6E0C-EFFD-4A15-B5E7-42837B5AE146}" type="presOf" srcId="{58C246FE-7750-498F-AA8A-78E9957B1DBF}" destId="{058881E4-A216-49AB-86B2-86551FDED188}" srcOrd="0" destOrd="0" presId="urn:microsoft.com/office/officeart/2005/8/layout/hierarchy5"/>
    <dgm:cxn modelId="{1FDA9476-B28C-4CE0-A543-F0833B4970DC}" type="presOf" srcId="{9758C745-19AE-4A04-BC39-46F714E714A5}" destId="{E21015F0-4247-453B-90AD-DCBB016C25E8}" srcOrd="0" destOrd="0" presId="urn:microsoft.com/office/officeart/2005/8/layout/hierarchy5"/>
    <dgm:cxn modelId="{5A4B8357-940E-4FFB-9874-5F7307DD4741}" type="presOf" srcId="{EF4BC509-198B-46EB-AC5B-1E8A4BC8FD5C}" destId="{1AEE0711-F9A6-4197-934D-B9D9807921B4}" srcOrd="0" destOrd="0" presId="urn:microsoft.com/office/officeart/2005/8/layout/hierarchy5"/>
    <dgm:cxn modelId="{95EE8F8C-7ECC-4306-9545-279205BAE361}" srcId="{75370497-06F0-44B1-8F92-47A960D43D31}" destId="{9758C745-19AE-4A04-BC39-46F714E714A5}" srcOrd="0" destOrd="0" parTransId="{AF1E1FF8-5C9F-42E8-AF3D-3F9316F04619}" sibTransId="{4C048D23-FE20-46FB-A678-BC0768247F6F}"/>
    <dgm:cxn modelId="{F8CBAFA1-0745-48E0-8B7B-A0F68392A0C8}" type="presOf" srcId="{5ACD38DC-14F9-4D02-9702-E59A594D2BC6}" destId="{64E84969-8779-4DFC-AB78-A82DF1A31B33}" srcOrd="0" destOrd="0" presId="urn:microsoft.com/office/officeart/2005/8/layout/hierarchy5"/>
    <dgm:cxn modelId="{5BDEC827-0E31-45AE-AE49-29159581E4BA}" type="presOf" srcId="{42A367C2-331B-4AB3-A0E9-DFBA3AC58C87}" destId="{FBBECE57-7146-43F7-BA45-7006F02C8737}" srcOrd="1" destOrd="0" presId="urn:microsoft.com/office/officeart/2005/8/layout/hierarchy5"/>
    <dgm:cxn modelId="{EC2FCDD0-7339-4F72-B5CA-791D14E8052A}" srcId="{4CE249A1-51A6-4560-B5BE-0DAF9C88089D}" destId="{9AB08088-593C-4ECE-9B9E-293A6C1CF9CC}" srcOrd="3" destOrd="0" parTransId="{C9AAB596-FAB2-4E89-B866-BC0FC167C36B}" sibTransId="{803E577C-E7F9-4EEC-A956-E86A26B59314}"/>
    <dgm:cxn modelId="{4FAC57CD-9C9F-4BE1-AF9F-7713AFA69BC3}" srcId="{4CE249A1-51A6-4560-B5BE-0DAF9C88089D}" destId="{FDB4EB03-586F-497B-A107-A45D86D69911}" srcOrd="0" destOrd="0" parTransId="{D1465796-7233-48DF-8521-B8361B77D8C0}" sibTransId="{5A1E757D-927E-4E86-9A43-D24472CB90D0}"/>
    <dgm:cxn modelId="{86AE8CCE-D784-4DF0-8EF6-01485566F77C}" srcId="{58C246FE-7750-498F-AA8A-78E9957B1DBF}" destId="{EDEADB2C-1EEB-45C4-B78E-2469490AD054}" srcOrd="0" destOrd="0" parTransId="{EF4BC509-198B-46EB-AC5B-1E8A4BC8FD5C}" sibTransId="{0F7255B0-6B30-4F3A-A6DD-7E4455FDDE4E}"/>
    <dgm:cxn modelId="{708AC752-E4D4-4029-AA7E-3E0A4C959AFA}" type="presOf" srcId="{38AA022E-FF25-4E0F-82DE-5FAAFB8E22B1}" destId="{56CF8D1C-3AE2-4CD2-8027-FFC36F62FCD0}" srcOrd="0" destOrd="0" presId="urn:microsoft.com/office/officeart/2005/8/layout/hierarchy5"/>
    <dgm:cxn modelId="{D3356F57-5E84-4DEA-8FA9-58A53DD0F8CB}" type="presOf" srcId="{42A367C2-331B-4AB3-A0E9-DFBA3AC58C87}" destId="{7C6FD06D-1B81-4D9F-938F-19D842460665}" srcOrd="0" destOrd="0" presId="urn:microsoft.com/office/officeart/2005/8/layout/hierarchy5"/>
    <dgm:cxn modelId="{03CF8697-0C2D-4075-BCB0-6F2ADD1AE4FA}" srcId="{4329D335-BFE0-4E3D-8A40-F33C9C164A9E}" destId="{45A77A64-85B0-4F93-8752-4EED9C004571}" srcOrd="1" destOrd="0" parTransId="{18EEA1C3-9942-4C80-9627-4A9F7F55B968}" sibTransId="{3113208C-0B70-4509-9B99-146C652579F4}"/>
    <dgm:cxn modelId="{C5DD03FB-E461-4384-9996-EFD44EA5B185}" type="presOf" srcId="{450D2AB7-6508-4E79-9CFC-6B9166331F4D}" destId="{E342BC9D-6B60-4D22-8183-693ED4534C7B}" srcOrd="1" destOrd="0" presId="urn:microsoft.com/office/officeart/2005/8/layout/hierarchy5"/>
    <dgm:cxn modelId="{D7EF7D64-CA3A-4525-8141-C0217B498D64}" type="presOf" srcId="{C47F3B9B-522C-4544-9E90-39EF9EE49CEA}" destId="{A35C8833-AB7A-4133-B021-58A2EAC0FCB0}" srcOrd="1" destOrd="0" presId="urn:microsoft.com/office/officeart/2005/8/layout/hierarchy5"/>
    <dgm:cxn modelId="{ACD3C356-B85B-4FB4-B487-647E7C46DF1C}" type="presOf" srcId="{41581268-2C5E-42E6-8E4A-CE22CCD68580}" destId="{04CA7EEC-354C-4B6C-8D26-C7C5F079119D}" srcOrd="1" destOrd="0" presId="urn:microsoft.com/office/officeart/2005/8/layout/hierarchy5"/>
    <dgm:cxn modelId="{11079C01-6EC2-4B51-A3F2-FE750203A946}" srcId="{3AEA882F-879B-4A4E-BE13-980D006935EC}" destId="{CAE38E8D-39E6-4B48-AA7D-933926B5A8E6}" srcOrd="0" destOrd="0" parTransId="{F0CF0A2A-433B-43E7-A099-4707DEC52535}" sibTransId="{AFE5ECF5-AD59-48D3-9927-E6F5DDA11E5D}"/>
    <dgm:cxn modelId="{9135B7C0-0BF3-42D2-8DD5-BB12603C4036}" srcId="{75370497-06F0-44B1-8F92-47A960D43D31}" destId="{2D317E08-A254-4066-AEBC-E162F5A8C5FB}" srcOrd="1" destOrd="0" parTransId="{96B945F4-1BF6-4C09-AC7F-EA0C3F91151E}" sibTransId="{563D9652-C9EB-48C6-B6FB-8812C598D85E}"/>
    <dgm:cxn modelId="{51A93FCD-FC1C-4A78-A091-0634EFCEF059}" type="presOf" srcId="{EF4BC509-198B-46EB-AC5B-1E8A4BC8FD5C}" destId="{50A8AC6F-6E54-4F2D-A818-A07D0C36CED7}" srcOrd="1" destOrd="0" presId="urn:microsoft.com/office/officeart/2005/8/layout/hierarchy5"/>
    <dgm:cxn modelId="{E9051CB5-60F4-471A-A21C-01F0F2EDC612}" srcId="{58C246FE-7750-498F-AA8A-78E9957B1DBF}" destId="{4329D335-BFE0-4E3D-8A40-F33C9C164A9E}" srcOrd="1" destOrd="0" parTransId="{B928597E-C436-4F3A-A2D8-BB8B62503416}" sibTransId="{090E7734-66F8-4FBE-A975-0226C85D1B4F}"/>
    <dgm:cxn modelId="{E8C0AAB4-BAB2-4AB1-B04A-5A5D12B8B322}" type="presOf" srcId="{45A77A64-85B0-4F93-8752-4EED9C004571}" destId="{562D8C4A-9DB8-43A6-8DA9-12908A9AA3D7}" srcOrd="0" destOrd="0" presId="urn:microsoft.com/office/officeart/2005/8/layout/hierarchy5"/>
    <dgm:cxn modelId="{7D92C071-9867-41A6-9946-A77CDF36656E}" type="presOf" srcId="{18EEA1C3-9942-4C80-9627-4A9F7F55B968}" destId="{0ED47595-97AA-42F0-A4F5-27B75C0B0689}" srcOrd="0" destOrd="0" presId="urn:microsoft.com/office/officeart/2005/8/layout/hierarchy5"/>
    <dgm:cxn modelId="{AB7A2ACC-D0E2-49C7-B61B-D84EA4046F4B}" type="presOf" srcId="{3B987358-1FE2-4134-8FBE-01C06539EB39}" destId="{7A38C384-559E-46E4-9538-D1E01F9B3CBD}" srcOrd="1" destOrd="0" presId="urn:microsoft.com/office/officeart/2005/8/layout/hierarchy5"/>
    <dgm:cxn modelId="{E7A61CDB-9E47-4381-BCCE-9527A50DED48}" type="presOf" srcId="{E63A4A1A-1C84-49CA-BD62-B38D87A49379}" destId="{CBFC74A7-D91E-484F-8348-CD299C270705}" srcOrd="0" destOrd="0" presId="urn:microsoft.com/office/officeart/2005/8/layout/hierarchy5"/>
    <dgm:cxn modelId="{5F49409B-A41F-43E3-AA7F-68F55F7D69DB}" type="presParOf" srcId="{6E669E1D-9DAF-4717-A395-93E6AA13DC34}" destId="{3B629D7B-AB65-4688-BA41-7B94F3DC99F2}" srcOrd="0" destOrd="0" presId="urn:microsoft.com/office/officeart/2005/8/layout/hierarchy5"/>
    <dgm:cxn modelId="{0D5160C1-FF14-4C50-8045-4BEE22DBFCCD}" type="presParOf" srcId="{3B629D7B-AB65-4688-BA41-7B94F3DC99F2}" destId="{B5C8D97A-5FE1-4B22-A582-5B8C08EFBE04}" srcOrd="0" destOrd="0" presId="urn:microsoft.com/office/officeart/2005/8/layout/hierarchy5"/>
    <dgm:cxn modelId="{7973B8DE-C6A0-4AD6-ACF0-BE8F1EC1F197}" type="presParOf" srcId="{3B629D7B-AB65-4688-BA41-7B94F3DC99F2}" destId="{1AF8C622-47A6-48FD-8AD3-30FB2A16C571}" srcOrd="1" destOrd="0" presId="urn:microsoft.com/office/officeart/2005/8/layout/hierarchy5"/>
    <dgm:cxn modelId="{DC3EBB8E-706E-499D-A24B-A9A85BC89280}" type="presParOf" srcId="{1AF8C622-47A6-48FD-8AD3-30FB2A16C571}" destId="{9C60FBCB-DE06-4CF2-8330-38467DBE4CDB}" srcOrd="0" destOrd="0" presId="urn:microsoft.com/office/officeart/2005/8/layout/hierarchy5"/>
    <dgm:cxn modelId="{82E85C3A-7E7B-49AA-B095-15152F03A821}" type="presParOf" srcId="{9C60FBCB-DE06-4CF2-8330-38467DBE4CDB}" destId="{3FBC9574-B088-4212-8300-F7482F1AB5F8}" srcOrd="0" destOrd="0" presId="urn:microsoft.com/office/officeart/2005/8/layout/hierarchy5"/>
    <dgm:cxn modelId="{D80C3C3F-E47F-424F-8C37-1237B77C781C}" type="presParOf" srcId="{9C60FBCB-DE06-4CF2-8330-38467DBE4CDB}" destId="{DD983D73-4DC1-4625-94A3-30C3A3305D7D}" srcOrd="1" destOrd="0" presId="urn:microsoft.com/office/officeart/2005/8/layout/hierarchy5"/>
    <dgm:cxn modelId="{6D61724D-8D26-4106-B3EE-45DDDA97CF45}" type="presParOf" srcId="{DD983D73-4DC1-4625-94A3-30C3A3305D7D}" destId="{DE37F9AC-18C4-4520-9969-F6823B593B1F}" srcOrd="0" destOrd="0" presId="urn:microsoft.com/office/officeart/2005/8/layout/hierarchy5"/>
    <dgm:cxn modelId="{0B766AC4-88DE-458F-83D2-226C527EB0B1}" type="presParOf" srcId="{DE37F9AC-18C4-4520-9969-F6823B593B1F}" destId="{1D3E67E6-899A-4209-AD59-5AB4C428C8F1}" srcOrd="0" destOrd="0" presId="urn:microsoft.com/office/officeart/2005/8/layout/hierarchy5"/>
    <dgm:cxn modelId="{458420EA-3258-4F93-AEBD-A0EC7ABE6D77}" type="presParOf" srcId="{DD983D73-4DC1-4625-94A3-30C3A3305D7D}" destId="{788DBA2D-F00C-4514-9D37-C68DECA6E8AE}" srcOrd="1" destOrd="0" presId="urn:microsoft.com/office/officeart/2005/8/layout/hierarchy5"/>
    <dgm:cxn modelId="{8177ABC3-826E-43B5-AE04-90EBEBAE8E02}" type="presParOf" srcId="{788DBA2D-F00C-4514-9D37-C68DECA6E8AE}" destId="{058881E4-A216-49AB-86B2-86551FDED188}" srcOrd="0" destOrd="0" presId="urn:microsoft.com/office/officeart/2005/8/layout/hierarchy5"/>
    <dgm:cxn modelId="{547E7F24-08BD-468C-97E8-8612BDA36333}" type="presParOf" srcId="{788DBA2D-F00C-4514-9D37-C68DECA6E8AE}" destId="{4A5EBC1F-F97B-4CCD-85BF-8890A41DF003}" srcOrd="1" destOrd="0" presId="urn:microsoft.com/office/officeart/2005/8/layout/hierarchy5"/>
    <dgm:cxn modelId="{9CE1E40E-3DBC-4737-9017-7A3AAB5E5D40}" type="presParOf" srcId="{4A5EBC1F-F97B-4CCD-85BF-8890A41DF003}" destId="{1AEE0711-F9A6-4197-934D-B9D9807921B4}" srcOrd="0" destOrd="0" presId="urn:microsoft.com/office/officeart/2005/8/layout/hierarchy5"/>
    <dgm:cxn modelId="{9F656B29-EA7F-4B99-AFDA-CA1954B0EAAB}" type="presParOf" srcId="{1AEE0711-F9A6-4197-934D-B9D9807921B4}" destId="{50A8AC6F-6E54-4F2D-A818-A07D0C36CED7}" srcOrd="0" destOrd="0" presId="urn:microsoft.com/office/officeart/2005/8/layout/hierarchy5"/>
    <dgm:cxn modelId="{B70A7FCB-5973-4D22-85D7-1A2A0EB103C1}" type="presParOf" srcId="{4A5EBC1F-F97B-4CCD-85BF-8890A41DF003}" destId="{BA0C56F1-9716-449E-B48D-81910C99EFA6}" srcOrd="1" destOrd="0" presId="urn:microsoft.com/office/officeart/2005/8/layout/hierarchy5"/>
    <dgm:cxn modelId="{BC11D86B-B816-414B-8DAA-3A2AB1F12731}" type="presParOf" srcId="{BA0C56F1-9716-449E-B48D-81910C99EFA6}" destId="{B6958E98-1E8A-4161-95F6-CFC5975EDE8B}" srcOrd="0" destOrd="0" presId="urn:microsoft.com/office/officeart/2005/8/layout/hierarchy5"/>
    <dgm:cxn modelId="{7CCB6CA2-A483-4405-8EF0-0A6DD908ADCC}" type="presParOf" srcId="{BA0C56F1-9716-449E-B48D-81910C99EFA6}" destId="{4DF2D8A9-C94C-4520-8AD8-32A9C9BA4B46}" srcOrd="1" destOrd="0" presId="urn:microsoft.com/office/officeart/2005/8/layout/hierarchy5"/>
    <dgm:cxn modelId="{74EAA1E4-FE6E-4922-8B99-C2DBD35A257B}" type="presParOf" srcId="{4DF2D8A9-C94C-4520-8AD8-32A9C9BA4B46}" destId="{3F41191C-3A3C-4887-B229-99BB19AED6FD}" srcOrd="0" destOrd="0" presId="urn:microsoft.com/office/officeart/2005/8/layout/hierarchy5"/>
    <dgm:cxn modelId="{919E7DB0-78FA-4258-964C-7DA07804F5A9}" type="presParOf" srcId="{3F41191C-3A3C-4887-B229-99BB19AED6FD}" destId="{95BF49A6-7313-4CED-9728-D88BA469A498}" srcOrd="0" destOrd="0" presId="urn:microsoft.com/office/officeart/2005/8/layout/hierarchy5"/>
    <dgm:cxn modelId="{E222C0C0-35C6-4F69-86AC-FBFB85DD349D}" type="presParOf" srcId="{4DF2D8A9-C94C-4520-8AD8-32A9C9BA4B46}" destId="{37093930-2C92-49A4-9215-F6DF84CA3EA0}" srcOrd="1" destOrd="0" presId="urn:microsoft.com/office/officeart/2005/8/layout/hierarchy5"/>
    <dgm:cxn modelId="{69CB5FAE-2FEE-4099-8467-812667B84F31}" type="presParOf" srcId="{37093930-2C92-49A4-9215-F6DF84CA3EA0}" destId="{7D68E63F-3C5C-4456-BCEA-208FEA3B4756}" srcOrd="0" destOrd="0" presId="urn:microsoft.com/office/officeart/2005/8/layout/hierarchy5"/>
    <dgm:cxn modelId="{2690E0D7-E307-447E-8E96-D0D7AD9C3D7C}" type="presParOf" srcId="{37093930-2C92-49A4-9215-F6DF84CA3EA0}" destId="{CA5BC441-2321-45A4-A6C6-0B26B533F922}" srcOrd="1" destOrd="0" presId="urn:microsoft.com/office/officeart/2005/8/layout/hierarchy5"/>
    <dgm:cxn modelId="{1E124228-BCD5-435F-A8A9-9F9CFD73ABC9}" type="presParOf" srcId="{4DF2D8A9-C94C-4520-8AD8-32A9C9BA4B46}" destId="{C0FDD41E-0714-4682-A02C-C659716EFC68}" srcOrd="2" destOrd="0" presId="urn:microsoft.com/office/officeart/2005/8/layout/hierarchy5"/>
    <dgm:cxn modelId="{52BD2E02-3604-4EEB-AD7D-716D3DFB9F3E}" type="presParOf" srcId="{C0FDD41E-0714-4682-A02C-C659716EFC68}" destId="{8C8133BF-3816-41B0-BD77-3912A658B663}" srcOrd="0" destOrd="0" presId="urn:microsoft.com/office/officeart/2005/8/layout/hierarchy5"/>
    <dgm:cxn modelId="{4D90B79C-D54E-4A8A-A07C-42810C65C26E}" type="presParOf" srcId="{4DF2D8A9-C94C-4520-8AD8-32A9C9BA4B46}" destId="{248597B2-0E57-402D-9E63-DE02A6E03B7C}" srcOrd="3" destOrd="0" presId="urn:microsoft.com/office/officeart/2005/8/layout/hierarchy5"/>
    <dgm:cxn modelId="{A2709EF1-EBD2-444E-A545-C0036CB5C955}" type="presParOf" srcId="{248597B2-0E57-402D-9E63-DE02A6E03B7C}" destId="{D4284BA8-9C31-4D6E-91C7-50DBC9864B28}" srcOrd="0" destOrd="0" presId="urn:microsoft.com/office/officeart/2005/8/layout/hierarchy5"/>
    <dgm:cxn modelId="{8E3DBEE9-9182-4C55-9632-F94797590329}" type="presParOf" srcId="{248597B2-0E57-402D-9E63-DE02A6E03B7C}" destId="{D3367FC5-ACDC-49EA-87B7-00B753FCED10}" srcOrd="1" destOrd="0" presId="urn:microsoft.com/office/officeart/2005/8/layout/hierarchy5"/>
    <dgm:cxn modelId="{3CB80CBE-3ABB-46DB-9D50-C86A8CC8C3C7}" type="presParOf" srcId="{4A5EBC1F-F97B-4CCD-85BF-8890A41DF003}" destId="{638AFF34-9A7B-4977-9744-6D2C7264256D}" srcOrd="2" destOrd="0" presId="urn:microsoft.com/office/officeart/2005/8/layout/hierarchy5"/>
    <dgm:cxn modelId="{2C1700E7-6DAD-41CE-9927-EB9E363FD1CB}" type="presParOf" srcId="{638AFF34-9A7B-4977-9744-6D2C7264256D}" destId="{59961966-8235-4F32-AA27-9C75BD5A91D4}" srcOrd="0" destOrd="0" presId="urn:microsoft.com/office/officeart/2005/8/layout/hierarchy5"/>
    <dgm:cxn modelId="{C1866AF5-3329-46B6-B29E-F002E48A9631}" type="presParOf" srcId="{4A5EBC1F-F97B-4CCD-85BF-8890A41DF003}" destId="{9DB45734-8FAC-4BAF-907E-B3D489745F29}" srcOrd="3" destOrd="0" presId="urn:microsoft.com/office/officeart/2005/8/layout/hierarchy5"/>
    <dgm:cxn modelId="{E2F6341E-E156-44CE-9347-2F8DEEE576ED}" type="presParOf" srcId="{9DB45734-8FAC-4BAF-907E-B3D489745F29}" destId="{AB897609-DAF0-4248-9CAC-F52949B79288}" srcOrd="0" destOrd="0" presId="urn:microsoft.com/office/officeart/2005/8/layout/hierarchy5"/>
    <dgm:cxn modelId="{1A1D933A-C18B-47B5-96F6-1D3640E9994C}" type="presParOf" srcId="{9DB45734-8FAC-4BAF-907E-B3D489745F29}" destId="{1BDB929C-7491-4436-A497-FC97309B13E7}" srcOrd="1" destOrd="0" presId="urn:microsoft.com/office/officeart/2005/8/layout/hierarchy5"/>
    <dgm:cxn modelId="{A2CE7E85-6DE0-4C07-A042-BA0DF59D239A}" type="presParOf" srcId="{1BDB929C-7491-4436-A497-FC97309B13E7}" destId="{2A779820-A2E8-496E-826C-22E0A8CD3870}" srcOrd="0" destOrd="0" presId="urn:microsoft.com/office/officeart/2005/8/layout/hierarchy5"/>
    <dgm:cxn modelId="{176D70AA-55AF-444E-9D52-8E011568BEE0}" type="presParOf" srcId="{2A779820-A2E8-496E-826C-22E0A8CD3870}" destId="{7A38C384-559E-46E4-9538-D1E01F9B3CBD}" srcOrd="0" destOrd="0" presId="urn:microsoft.com/office/officeart/2005/8/layout/hierarchy5"/>
    <dgm:cxn modelId="{F77390D0-9D3D-41EE-B4B3-307A8D0FCF18}" type="presParOf" srcId="{1BDB929C-7491-4436-A497-FC97309B13E7}" destId="{62D54DE2-F0B4-4FD5-A7D2-16B80CA1F731}" srcOrd="1" destOrd="0" presId="urn:microsoft.com/office/officeart/2005/8/layout/hierarchy5"/>
    <dgm:cxn modelId="{9132A9BD-EA0C-423D-8041-3E61CC09E7CE}" type="presParOf" srcId="{62D54DE2-F0B4-4FD5-A7D2-16B80CA1F731}" destId="{56CF8D1C-3AE2-4CD2-8027-FFC36F62FCD0}" srcOrd="0" destOrd="0" presId="urn:microsoft.com/office/officeart/2005/8/layout/hierarchy5"/>
    <dgm:cxn modelId="{FD4990F3-7C0A-48CD-9FB3-8BEC40761F66}" type="presParOf" srcId="{62D54DE2-F0B4-4FD5-A7D2-16B80CA1F731}" destId="{E0F22534-E53C-49D9-BDA4-27E7435A920F}" srcOrd="1" destOrd="0" presId="urn:microsoft.com/office/officeart/2005/8/layout/hierarchy5"/>
    <dgm:cxn modelId="{EF9B620C-299F-446B-9511-CF4D50005421}" type="presParOf" srcId="{1BDB929C-7491-4436-A497-FC97309B13E7}" destId="{0ED47595-97AA-42F0-A4F5-27B75C0B0689}" srcOrd="2" destOrd="0" presId="urn:microsoft.com/office/officeart/2005/8/layout/hierarchy5"/>
    <dgm:cxn modelId="{885E93DB-A6BB-4D19-A874-28F1B917D3F7}" type="presParOf" srcId="{0ED47595-97AA-42F0-A4F5-27B75C0B0689}" destId="{0FCBB4D5-7E77-4B4A-9397-8DE78CB4DF68}" srcOrd="0" destOrd="0" presId="urn:microsoft.com/office/officeart/2005/8/layout/hierarchy5"/>
    <dgm:cxn modelId="{E434E2A7-4E26-497C-9CD8-A56EA0596309}" type="presParOf" srcId="{1BDB929C-7491-4436-A497-FC97309B13E7}" destId="{2FCEE39E-D2DD-43EE-80E2-84CDF0E6C406}" srcOrd="3" destOrd="0" presId="urn:microsoft.com/office/officeart/2005/8/layout/hierarchy5"/>
    <dgm:cxn modelId="{CD71DA7C-92B0-403A-B7F5-8EA8F4EA2656}" type="presParOf" srcId="{2FCEE39E-D2DD-43EE-80E2-84CDF0E6C406}" destId="{562D8C4A-9DB8-43A6-8DA9-12908A9AA3D7}" srcOrd="0" destOrd="0" presId="urn:microsoft.com/office/officeart/2005/8/layout/hierarchy5"/>
    <dgm:cxn modelId="{E7201102-9725-4817-8AC8-D487BEC12B22}" type="presParOf" srcId="{2FCEE39E-D2DD-43EE-80E2-84CDF0E6C406}" destId="{61D9386E-0F2B-4916-A917-CCC91E6EB065}" srcOrd="1" destOrd="0" presId="urn:microsoft.com/office/officeart/2005/8/layout/hierarchy5"/>
    <dgm:cxn modelId="{17AD1253-5214-456B-99C0-08E163021872}" type="presParOf" srcId="{DD983D73-4DC1-4625-94A3-30C3A3305D7D}" destId="{E8ECE046-563C-4A70-ADE7-12D50BEBC19C}" srcOrd="2" destOrd="0" presId="urn:microsoft.com/office/officeart/2005/8/layout/hierarchy5"/>
    <dgm:cxn modelId="{FCD00720-9205-4231-BA14-58A14B06303A}" type="presParOf" srcId="{E8ECE046-563C-4A70-ADE7-12D50BEBC19C}" destId="{04CA7EEC-354C-4B6C-8D26-C7C5F079119D}" srcOrd="0" destOrd="0" presId="urn:microsoft.com/office/officeart/2005/8/layout/hierarchy5"/>
    <dgm:cxn modelId="{188A6397-4100-4887-BFC0-89DC2B81156E}" type="presParOf" srcId="{DD983D73-4DC1-4625-94A3-30C3A3305D7D}" destId="{DEAE5915-CB2B-4835-A30D-709AFD5C304E}" srcOrd="3" destOrd="0" presId="urn:microsoft.com/office/officeart/2005/8/layout/hierarchy5"/>
    <dgm:cxn modelId="{ECFD6CDA-8715-40FA-A188-DFB5E6344FAB}" type="presParOf" srcId="{DEAE5915-CB2B-4835-A30D-709AFD5C304E}" destId="{6AEC31D6-1AAE-4C0F-B0E6-A784B73682A4}" srcOrd="0" destOrd="0" presId="urn:microsoft.com/office/officeart/2005/8/layout/hierarchy5"/>
    <dgm:cxn modelId="{1B02627E-B7A0-482C-8ED4-7F6444325BB7}" type="presParOf" srcId="{DEAE5915-CB2B-4835-A30D-709AFD5C304E}" destId="{0163C1A6-9312-4C92-AE8B-DEE594AA4836}" srcOrd="1" destOrd="0" presId="urn:microsoft.com/office/officeart/2005/8/layout/hierarchy5"/>
    <dgm:cxn modelId="{17F48AC2-77ED-49B7-9918-40CC025EEFD3}" type="presParOf" srcId="{0163C1A6-9312-4C92-AE8B-DEE594AA4836}" destId="{BDC3245E-1E6B-4C83-98B8-7507E6946960}" srcOrd="0" destOrd="0" presId="urn:microsoft.com/office/officeart/2005/8/layout/hierarchy5"/>
    <dgm:cxn modelId="{8B3D7335-B24A-4003-B0D1-0F95087DAFED}" type="presParOf" srcId="{BDC3245E-1E6B-4C83-98B8-7507E6946960}" destId="{13AD6F46-8D0D-4FA6-AEB8-40F8F5FA80EC}" srcOrd="0" destOrd="0" presId="urn:microsoft.com/office/officeart/2005/8/layout/hierarchy5"/>
    <dgm:cxn modelId="{6CFF4F67-E8FA-495B-9971-60B9611D088A}" type="presParOf" srcId="{0163C1A6-9312-4C92-AE8B-DEE594AA4836}" destId="{25F3C9C6-F2C2-4872-B0F6-49C7B868F1C7}" srcOrd="1" destOrd="0" presId="urn:microsoft.com/office/officeart/2005/8/layout/hierarchy5"/>
    <dgm:cxn modelId="{8FEDBE09-5D0B-4F42-9DF0-4D308EA60B8C}" type="presParOf" srcId="{25F3C9C6-F2C2-4872-B0F6-49C7B868F1C7}" destId="{17FBCFE4-558D-4AC8-9456-026D82880B5D}" srcOrd="0" destOrd="0" presId="urn:microsoft.com/office/officeart/2005/8/layout/hierarchy5"/>
    <dgm:cxn modelId="{0B30D1C4-B560-4FCE-BF2D-BAB1F61F39AE}" type="presParOf" srcId="{25F3C9C6-F2C2-4872-B0F6-49C7B868F1C7}" destId="{DC179C09-CB8F-4235-88E2-36603AE84CE6}" srcOrd="1" destOrd="0" presId="urn:microsoft.com/office/officeart/2005/8/layout/hierarchy5"/>
    <dgm:cxn modelId="{69628493-F856-4A94-A6A0-000234EEBEA4}" type="presParOf" srcId="{DC179C09-CB8F-4235-88E2-36603AE84CE6}" destId="{7C6FD06D-1B81-4D9F-938F-19D842460665}" srcOrd="0" destOrd="0" presId="urn:microsoft.com/office/officeart/2005/8/layout/hierarchy5"/>
    <dgm:cxn modelId="{C1FF3C02-A0AA-42F9-8ED2-3B14DC183458}" type="presParOf" srcId="{7C6FD06D-1B81-4D9F-938F-19D842460665}" destId="{FBBECE57-7146-43F7-BA45-7006F02C8737}" srcOrd="0" destOrd="0" presId="urn:microsoft.com/office/officeart/2005/8/layout/hierarchy5"/>
    <dgm:cxn modelId="{F4DCD0E4-5B43-44A3-BB29-61F03C8AB1E7}" type="presParOf" srcId="{DC179C09-CB8F-4235-88E2-36603AE84CE6}" destId="{B1102FB8-00CF-437E-A451-2038CD9B9982}" srcOrd="1" destOrd="0" presId="urn:microsoft.com/office/officeart/2005/8/layout/hierarchy5"/>
    <dgm:cxn modelId="{5A09D81A-B903-497F-BA90-68F338DB13C8}" type="presParOf" srcId="{B1102FB8-00CF-437E-A451-2038CD9B9982}" destId="{AAF50518-D534-4E99-B8B4-43694C1993D2}" srcOrd="0" destOrd="0" presId="urn:microsoft.com/office/officeart/2005/8/layout/hierarchy5"/>
    <dgm:cxn modelId="{04FBF4D3-0A5F-4863-AFB0-16761963E2AB}" type="presParOf" srcId="{B1102FB8-00CF-437E-A451-2038CD9B9982}" destId="{8E6A1FB6-8468-4DF8-BC4C-C3D83426F00D}" srcOrd="1" destOrd="0" presId="urn:microsoft.com/office/officeart/2005/8/layout/hierarchy5"/>
    <dgm:cxn modelId="{ED38762F-139B-4177-86E6-8C345BEAA058}" type="presParOf" srcId="{DC179C09-CB8F-4235-88E2-36603AE84CE6}" destId="{15012F61-ACE2-4809-8B34-2C5E8D5E6C77}" srcOrd="2" destOrd="0" presId="urn:microsoft.com/office/officeart/2005/8/layout/hierarchy5"/>
    <dgm:cxn modelId="{44910CEE-381B-4AEB-8F17-75A9E6AD5AF9}" type="presParOf" srcId="{15012F61-ACE2-4809-8B34-2C5E8D5E6C77}" destId="{F6C02F11-4425-4BD6-BEDC-4980EEDB3936}" srcOrd="0" destOrd="0" presId="urn:microsoft.com/office/officeart/2005/8/layout/hierarchy5"/>
    <dgm:cxn modelId="{F4D781F3-2B43-48AC-BC95-82E1DFC95F40}" type="presParOf" srcId="{DC179C09-CB8F-4235-88E2-36603AE84CE6}" destId="{BD125E47-FC2D-49A6-AB71-02DEEAE34996}" srcOrd="3" destOrd="0" presId="urn:microsoft.com/office/officeart/2005/8/layout/hierarchy5"/>
    <dgm:cxn modelId="{AECAFFBF-53D0-4B9A-83DF-19DFCECBB7B2}" type="presParOf" srcId="{BD125E47-FC2D-49A6-AB71-02DEEAE34996}" destId="{CBFC74A7-D91E-484F-8348-CD299C270705}" srcOrd="0" destOrd="0" presId="urn:microsoft.com/office/officeart/2005/8/layout/hierarchy5"/>
    <dgm:cxn modelId="{8BD7E5F9-53B7-433C-9167-B4111FBE8F67}" type="presParOf" srcId="{BD125E47-FC2D-49A6-AB71-02DEEAE34996}" destId="{E6D36030-2573-4D9F-A52C-75700CC8B29A}" srcOrd="1" destOrd="0" presId="urn:microsoft.com/office/officeart/2005/8/layout/hierarchy5"/>
    <dgm:cxn modelId="{75A8218C-7978-4720-94CD-5650E375E435}" type="presParOf" srcId="{0163C1A6-9312-4C92-AE8B-DEE594AA4836}" destId="{D7ABFB67-BF2D-4D97-A10A-F7C8175FCF23}" srcOrd="2" destOrd="0" presId="urn:microsoft.com/office/officeart/2005/8/layout/hierarchy5"/>
    <dgm:cxn modelId="{DE09A796-50BC-4BF8-988D-FFE8A71D0BE6}" type="presParOf" srcId="{D7ABFB67-BF2D-4D97-A10A-F7C8175FCF23}" destId="{A930BFFE-6D3B-4B02-9F5C-83F9A02DCE3D}" srcOrd="0" destOrd="0" presId="urn:microsoft.com/office/officeart/2005/8/layout/hierarchy5"/>
    <dgm:cxn modelId="{8DCB06B2-A4BA-4BB9-9F42-FB9A83AE92EC}" type="presParOf" srcId="{0163C1A6-9312-4C92-AE8B-DEE594AA4836}" destId="{8C46A933-372D-49DE-A8C6-7C9315AB682E}" srcOrd="3" destOrd="0" presId="urn:microsoft.com/office/officeart/2005/8/layout/hierarchy5"/>
    <dgm:cxn modelId="{B706C4CD-12AB-4DCA-8FEF-5E63618D1748}" type="presParOf" srcId="{8C46A933-372D-49DE-A8C6-7C9315AB682E}" destId="{537B6629-7B7C-4BDB-A4B5-D327EE275965}" srcOrd="0" destOrd="0" presId="urn:microsoft.com/office/officeart/2005/8/layout/hierarchy5"/>
    <dgm:cxn modelId="{FBBB9083-C266-4747-8D78-7B8965882944}" type="presParOf" srcId="{8C46A933-372D-49DE-A8C6-7C9315AB682E}" destId="{4F76C58B-8543-48FE-954D-D07F628D32C9}" srcOrd="1" destOrd="0" presId="urn:microsoft.com/office/officeart/2005/8/layout/hierarchy5"/>
    <dgm:cxn modelId="{1C92FF01-C510-401D-B171-DF49C1336F34}" type="presParOf" srcId="{4F76C58B-8543-48FE-954D-D07F628D32C9}" destId="{5BB587A8-4EF8-4FB6-B75E-5B574829F50F}" srcOrd="0" destOrd="0" presId="urn:microsoft.com/office/officeart/2005/8/layout/hierarchy5"/>
    <dgm:cxn modelId="{2B65C267-FA8E-4382-AE5E-095805C67E82}" type="presParOf" srcId="{5BB587A8-4EF8-4FB6-B75E-5B574829F50F}" destId="{4D41C218-411A-46BA-9E57-65738A562F04}" srcOrd="0" destOrd="0" presId="urn:microsoft.com/office/officeart/2005/8/layout/hierarchy5"/>
    <dgm:cxn modelId="{2C0F9F59-964A-45D5-9929-540DF292D521}" type="presParOf" srcId="{4F76C58B-8543-48FE-954D-D07F628D32C9}" destId="{CCE5A4DF-D163-4B72-9353-51A5D9A6207F}" srcOrd="1" destOrd="0" presId="urn:microsoft.com/office/officeart/2005/8/layout/hierarchy5"/>
    <dgm:cxn modelId="{21F2BDA5-BB48-4F59-B292-B3F529FB8FAB}" type="presParOf" srcId="{CCE5A4DF-D163-4B72-9353-51A5D9A6207F}" destId="{E21015F0-4247-453B-90AD-DCBB016C25E8}" srcOrd="0" destOrd="0" presId="urn:microsoft.com/office/officeart/2005/8/layout/hierarchy5"/>
    <dgm:cxn modelId="{59E21097-3502-41F3-A795-CB6E64B45A35}" type="presParOf" srcId="{CCE5A4DF-D163-4B72-9353-51A5D9A6207F}" destId="{1A2DEEF3-BD30-49CE-AA58-CD06AE947BD2}" srcOrd="1" destOrd="0" presId="urn:microsoft.com/office/officeart/2005/8/layout/hierarchy5"/>
    <dgm:cxn modelId="{E562B4E0-5ACC-4277-A929-F0C4B0978F1F}" type="presParOf" srcId="{4F76C58B-8543-48FE-954D-D07F628D32C9}" destId="{AB71EEDE-A99B-4DE8-A4EB-6BEC59B1C50F}" srcOrd="2" destOrd="0" presId="urn:microsoft.com/office/officeart/2005/8/layout/hierarchy5"/>
    <dgm:cxn modelId="{6B69F2C5-3B44-40FD-8F73-40B786A45B8B}" type="presParOf" srcId="{AB71EEDE-A99B-4DE8-A4EB-6BEC59B1C50F}" destId="{3795E221-BA29-4EC4-9783-3C1AB12D1866}" srcOrd="0" destOrd="0" presId="urn:microsoft.com/office/officeart/2005/8/layout/hierarchy5"/>
    <dgm:cxn modelId="{4FD30745-89F9-490D-8D68-18D7B428ECE2}" type="presParOf" srcId="{4F76C58B-8543-48FE-954D-D07F628D32C9}" destId="{BF5CCA49-0E52-471E-8679-C5C6DC8FEC7D}" srcOrd="3" destOrd="0" presId="urn:microsoft.com/office/officeart/2005/8/layout/hierarchy5"/>
    <dgm:cxn modelId="{F5A9CA04-1F1F-4CC7-8FB6-7905D5ABC977}" type="presParOf" srcId="{BF5CCA49-0E52-471E-8679-C5C6DC8FEC7D}" destId="{E5625908-413C-45B4-B6A9-EFAB69A658A1}" srcOrd="0" destOrd="0" presId="urn:microsoft.com/office/officeart/2005/8/layout/hierarchy5"/>
    <dgm:cxn modelId="{639BD7EF-54F6-4BA2-BF82-496CEC708E46}" type="presParOf" srcId="{BF5CCA49-0E52-471E-8679-C5C6DC8FEC7D}" destId="{CD19C3F8-C80F-4E6D-97F9-36D670AFF5E3}" srcOrd="1" destOrd="0" presId="urn:microsoft.com/office/officeart/2005/8/layout/hierarchy5"/>
    <dgm:cxn modelId="{E84BC6C7-4922-49FE-9EFA-F6F61E7FB655}" type="presParOf" srcId="{6E669E1D-9DAF-4717-A395-93E6AA13DC34}" destId="{2275F80B-B6F8-4E8A-9715-B39DD56C1DD3}" srcOrd="1" destOrd="0" presId="urn:microsoft.com/office/officeart/2005/8/layout/hierarchy5"/>
    <dgm:cxn modelId="{CF14D631-EE28-4D5A-9D19-4256F72DA9F3}" type="presParOf" srcId="{2275F80B-B6F8-4E8A-9715-B39DD56C1DD3}" destId="{B1B262A6-CD67-449E-A515-03FF677416ED}" srcOrd="0" destOrd="0" presId="urn:microsoft.com/office/officeart/2005/8/layout/hierarchy5"/>
    <dgm:cxn modelId="{785E4D1D-CB94-4B29-B4DA-54C67DD03549}" type="presParOf" srcId="{B1B262A6-CD67-449E-A515-03FF677416ED}" destId="{64E84969-8779-4DFC-AB78-A82DF1A31B33}" srcOrd="0" destOrd="0" presId="urn:microsoft.com/office/officeart/2005/8/layout/hierarchy5"/>
    <dgm:cxn modelId="{079EC9D9-CC3E-4661-9FAA-2000DBF73583}" type="presParOf" srcId="{B1B262A6-CD67-449E-A515-03FF677416ED}" destId="{C585C532-5298-40EE-B227-F9E5E93A9F94}" srcOrd="1" destOrd="0" presId="urn:microsoft.com/office/officeart/2005/8/layout/hierarchy5"/>
    <dgm:cxn modelId="{A3AB7C1D-F4AE-467E-A13B-1B5FABB34E49}" type="presParOf" srcId="{2275F80B-B6F8-4E8A-9715-B39DD56C1DD3}" destId="{DD5FF6BE-3AEA-4122-8F35-4180BE0A258C}" srcOrd="1" destOrd="0" presId="urn:microsoft.com/office/officeart/2005/8/layout/hierarchy5"/>
    <dgm:cxn modelId="{D1FE8C80-9231-4CFB-A426-F804F369B1EC}" type="presParOf" srcId="{DD5FF6BE-3AEA-4122-8F35-4180BE0A258C}" destId="{06F3D984-DD76-4F57-85D6-79488CC27040}" srcOrd="0" destOrd="0" presId="urn:microsoft.com/office/officeart/2005/8/layout/hierarchy5"/>
    <dgm:cxn modelId="{D5754879-D6AA-4DCB-96C9-0227DC8F67A6}" type="presParOf" srcId="{2275F80B-B6F8-4E8A-9715-B39DD56C1DD3}" destId="{9E735A9B-A4D5-4203-9C5C-B5DBD4BA53F2}" srcOrd="2" destOrd="0" presId="urn:microsoft.com/office/officeart/2005/8/layout/hierarchy5"/>
    <dgm:cxn modelId="{BE158DEA-F4F9-4430-AE3E-0D8DB7E5B364}" type="presParOf" srcId="{9E735A9B-A4D5-4203-9C5C-B5DBD4BA53F2}" destId="{9E369891-CBD4-407F-BC27-C4F091E8728D}" srcOrd="0" destOrd="0" presId="urn:microsoft.com/office/officeart/2005/8/layout/hierarchy5"/>
    <dgm:cxn modelId="{56BE6BAD-7420-4350-91F4-8D6EEFFA7246}" type="presParOf" srcId="{9E735A9B-A4D5-4203-9C5C-B5DBD4BA53F2}" destId="{E342BC9D-6B60-4D22-8183-693ED4534C7B}" srcOrd="1" destOrd="0" presId="urn:microsoft.com/office/officeart/2005/8/layout/hierarchy5"/>
    <dgm:cxn modelId="{E5F67B48-4DAF-4C3A-AC97-029ADC2FB4F8}" type="presParOf" srcId="{2275F80B-B6F8-4E8A-9715-B39DD56C1DD3}" destId="{7F25F924-21F5-465B-A4F8-7F9F30A208C1}" srcOrd="3" destOrd="0" presId="urn:microsoft.com/office/officeart/2005/8/layout/hierarchy5"/>
    <dgm:cxn modelId="{E9006C4B-93F7-49A0-910F-4FA68B6B7E87}" type="presParOf" srcId="{7F25F924-21F5-465B-A4F8-7F9F30A208C1}" destId="{A46043B4-C8DD-43E7-A2E3-92A5E36CB0EE}" srcOrd="0" destOrd="0" presId="urn:microsoft.com/office/officeart/2005/8/layout/hierarchy5"/>
    <dgm:cxn modelId="{49DA76EA-43DD-42D2-BA39-8EEC2712CAF7}" type="presParOf" srcId="{2275F80B-B6F8-4E8A-9715-B39DD56C1DD3}" destId="{712A7793-C2AB-46DC-8D06-FD662432D5A5}" srcOrd="4" destOrd="0" presId="urn:microsoft.com/office/officeart/2005/8/layout/hierarchy5"/>
    <dgm:cxn modelId="{310D7492-474A-4784-B9A1-7B1CCAA8D468}" type="presParOf" srcId="{712A7793-C2AB-46DC-8D06-FD662432D5A5}" destId="{F6F7718C-3012-438D-A09A-2513C77FDA73}" srcOrd="0" destOrd="0" presId="urn:microsoft.com/office/officeart/2005/8/layout/hierarchy5"/>
    <dgm:cxn modelId="{0773B520-C25A-48C6-9153-D723E9C8C097}" type="presParOf" srcId="{712A7793-C2AB-46DC-8D06-FD662432D5A5}" destId="{00B2F707-96DB-4AF8-A357-6E3FBC5E6ABB}" srcOrd="1" destOrd="0" presId="urn:microsoft.com/office/officeart/2005/8/layout/hierarchy5"/>
    <dgm:cxn modelId="{E07E3779-A58F-429A-BA0D-E5FC8D6A4A7E}" type="presParOf" srcId="{2275F80B-B6F8-4E8A-9715-B39DD56C1DD3}" destId="{6A694727-EFD5-4ADE-8C9F-D4943D482991}" srcOrd="5" destOrd="0" presId="urn:microsoft.com/office/officeart/2005/8/layout/hierarchy5"/>
    <dgm:cxn modelId="{7BC1EC5B-E54D-47B0-8939-80010C4792F3}" type="presParOf" srcId="{6A694727-EFD5-4ADE-8C9F-D4943D482991}" destId="{4ABCBA66-FB77-4693-99CB-2D43987D07B9}" srcOrd="0" destOrd="0" presId="urn:microsoft.com/office/officeart/2005/8/layout/hierarchy5"/>
    <dgm:cxn modelId="{3C5649E7-9EA2-4FC0-9B2E-CAD71ABC78C7}" type="presParOf" srcId="{2275F80B-B6F8-4E8A-9715-B39DD56C1DD3}" destId="{E176B9C4-CFD7-40D7-9E9B-3F8E4B441437}" srcOrd="6" destOrd="0" presId="urn:microsoft.com/office/officeart/2005/8/layout/hierarchy5"/>
    <dgm:cxn modelId="{80888E37-65F6-48B3-8DAB-B3A6ECE50E5B}" type="presParOf" srcId="{E176B9C4-CFD7-40D7-9E9B-3F8E4B441437}" destId="{28CFA0ED-BF4F-441F-89C8-E66E6C9D60D8}" srcOrd="0" destOrd="0" presId="urn:microsoft.com/office/officeart/2005/8/layout/hierarchy5"/>
    <dgm:cxn modelId="{4E9E775F-A94F-4111-B748-5F611B73D2A0}" type="presParOf" srcId="{E176B9C4-CFD7-40D7-9E9B-3F8E4B441437}" destId="{A35C8833-AB7A-4133-B021-58A2EAC0FCB0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FA0ED-BF4F-441F-89C8-E66E6C9D60D8}">
      <dsp:nvSpPr>
        <dsp:cNvPr id="0" name=""/>
        <dsp:cNvSpPr/>
      </dsp:nvSpPr>
      <dsp:spPr>
        <a:xfrm>
          <a:off x="7597590" y="0"/>
          <a:ext cx="1199480" cy="68580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 dirty="0" smtClean="0"/>
            <a:t>Viertelfinale</a:t>
          </a:r>
          <a:endParaRPr lang="de-AT" sz="1500" kern="1200" dirty="0"/>
        </a:p>
      </dsp:txBody>
      <dsp:txXfrm>
        <a:off x="7597590" y="0"/>
        <a:ext cx="1199480" cy="2057400"/>
      </dsp:txXfrm>
    </dsp:sp>
    <dsp:sp modelId="{F6F7718C-3012-438D-A09A-2513C77FDA73}">
      <dsp:nvSpPr>
        <dsp:cNvPr id="0" name=""/>
        <dsp:cNvSpPr/>
      </dsp:nvSpPr>
      <dsp:spPr>
        <a:xfrm>
          <a:off x="6198197" y="0"/>
          <a:ext cx="1199480" cy="68580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 dirty="0" smtClean="0"/>
            <a:t>Semifinale</a:t>
          </a:r>
          <a:endParaRPr lang="de-AT" sz="1500" kern="1200" dirty="0"/>
        </a:p>
      </dsp:txBody>
      <dsp:txXfrm>
        <a:off x="6198197" y="0"/>
        <a:ext cx="1199480" cy="2057400"/>
      </dsp:txXfrm>
    </dsp:sp>
    <dsp:sp modelId="{9E369891-CBD4-407F-BC27-C4F091E8728D}">
      <dsp:nvSpPr>
        <dsp:cNvPr id="0" name=""/>
        <dsp:cNvSpPr/>
      </dsp:nvSpPr>
      <dsp:spPr>
        <a:xfrm>
          <a:off x="4798803" y="0"/>
          <a:ext cx="1199480" cy="68580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 dirty="0" smtClean="0"/>
            <a:t>Finale</a:t>
          </a:r>
          <a:endParaRPr lang="de-AT" sz="1500" kern="1200" dirty="0"/>
        </a:p>
      </dsp:txBody>
      <dsp:txXfrm>
        <a:off x="4798803" y="0"/>
        <a:ext cx="1199480" cy="2057400"/>
      </dsp:txXfrm>
    </dsp:sp>
    <dsp:sp modelId="{64E84969-8779-4DFC-AB78-A82DF1A31B33}">
      <dsp:nvSpPr>
        <dsp:cNvPr id="0" name=""/>
        <dsp:cNvSpPr/>
      </dsp:nvSpPr>
      <dsp:spPr>
        <a:xfrm>
          <a:off x="3399409" y="0"/>
          <a:ext cx="1199480" cy="6858000"/>
        </a:xfrm>
        <a:prstGeom prst="roundRect">
          <a:avLst>
            <a:gd name="adj" fmla="val 10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500" kern="1200" dirty="0" smtClean="0"/>
            <a:t>Gewinner</a:t>
          </a:r>
          <a:endParaRPr lang="de-AT" sz="1500" kern="1200" dirty="0"/>
        </a:p>
      </dsp:txBody>
      <dsp:txXfrm>
        <a:off x="3399409" y="0"/>
        <a:ext cx="1199480" cy="2057400"/>
      </dsp:txXfrm>
    </dsp:sp>
    <dsp:sp modelId="{3FBC9574-B088-4212-8300-F7482F1AB5F8}">
      <dsp:nvSpPr>
        <dsp:cNvPr id="0" name=""/>
        <dsp:cNvSpPr/>
      </dsp:nvSpPr>
      <dsp:spPr>
        <a:xfrm>
          <a:off x="3499366" y="4070648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Erjon Berisha 3D</a:t>
          </a:r>
          <a:endParaRPr lang="de-AT" sz="1100" kern="1200" dirty="0"/>
        </a:p>
      </dsp:txBody>
      <dsp:txXfrm>
        <a:off x="3514004" y="4085286"/>
        <a:ext cx="970290" cy="470507"/>
      </dsp:txXfrm>
    </dsp:sp>
    <dsp:sp modelId="{DE37F9AC-18C4-4520-9969-F6823B593B1F}">
      <dsp:nvSpPr>
        <dsp:cNvPr id="0" name=""/>
        <dsp:cNvSpPr/>
      </dsp:nvSpPr>
      <dsp:spPr>
        <a:xfrm rot="17350740">
          <a:off x="4090320" y="3739230"/>
          <a:ext cx="1217052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1217052" y="65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4668420" y="3715362"/>
        <a:ext cx="60852" cy="60852"/>
      </dsp:txXfrm>
    </dsp:sp>
    <dsp:sp modelId="{058881E4-A216-49AB-86B2-86551FDED188}">
      <dsp:nvSpPr>
        <dsp:cNvPr id="0" name=""/>
        <dsp:cNvSpPr/>
      </dsp:nvSpPr>
      <dsp:spPr>
        <a:xfrm>
          <a:off x="4898760" y="2921146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Samuel Netzer 1A</a:t>
          </a:r>
          <a:endParaRPr lang="de-AT" sz="1100" kern="1200" dirty="0"/>
        </a:p>
      </dsp:txBody>
      <dsp:txXfrm>
        <a:off x="4913398" y="2935784"/>
        <a:ext cx="970290" cy="470507"/>
      </dsp:txXfrm>
    </dsp:sp>
    <dsp:sp modelId="{1AEE0711-F9A6-4197-934D-B9D9807921B4}">
      <dsp:nvSpPr>
        <dsp:cNvPr id="0" name=""/>
        <dsp:cNvSpPr/>
      </dsp:nvSpPr>
      <dsp:spPr>
        <a:xfrm rot="18289469">
          <a:off x="5748169" y="2877103"/>
          <a:ext cx="700142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700142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6080736" y="2866159"/>
        <a:ext cx="35007" cy="35007"/>
      </dsp:txXfrm>
    </dsp:sp>
    <dsp:sp modelId="{B6958E98-1E8A-4161-95F6-CFC5975EDE8B}">
      <dsp:nvSpPr>
        <dsp:cNvPr id="0" name=""/>
        <dsp:cNvSpPr/>
      </dsp:nvSpPr>
      <dsp:spPr>
        <a:xfrm>
          <a:off x="6298153" y="2346395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Alexander </a:t>
          </a:r>
          <a:r>
            <a:rPr lang="de-AT" sz="1100" kern="1200" dirty="0" err="1" smtClean="0"/>
            <a:t>Bodi</a:t>
          </a:r>
          <a:r>
            <a:rPr lang="de-AT" sz="1100" kern="1200" dirty="0" smtClean="0"/>
            <a:t> 4D</a:t>
          </a:r>
          <a:endParaRPr lang="de-AT" sz="1100" kern="1200" dirty="0"/>
        </a:p>
      </dsp:txBody>
      <dsp:txXfrm>
        <a:off x="6312791" y="2361033"/>
        <a:ext cx="970290" cy="470507"/>
      </dsp:txXfrm>
    </dsp:sp>
    <dsp:sp modelId="{3F41191C-3A3C-4887-B229-99BB19AED6FD}">
      <dsp:nvSpPr>
        <dsp:cNvPr id="0" name=""/>
        <dsp:cNvSpPr/>
      </dsp:nvSpPr>
      <dsp:spPr>
        <a:xfrm rot="19457599">
          <a:off x="7251440" y="2446040"/>
          <a:ext cx="492388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492388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7485324" y="2440289"/>
        <a:ext cx="24619" cy="24619"/>
      </dsp:txXfrm>
    </dsp:sp>
    <dsp:sp modelId="{7D68E63F-3C5C-4456-BCEA-208FEA3B4756}">
      <dsp:nvSpPr>
        <dsp:cNvPr id="0" name=""/>
        <dsp:cNvSpPr/>
      </dsp:nvSpPr>
      <dsp:spPr>
        <a:xfrm>
          <a:off x="7697547" y="2059019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Alexander </a:t>
          </a:r>
          <a:r>
            <a:rPr lang="de-AT" sz="1100" kern="1200" dirty="0" err="1" smtClean="0"/>
            <a:t>Bodi</a:t>
          </a:r>
          <a:r>
            <a:rPr lang="de-AT" sz="1100" kern="1200" smtClean="0"/>
            <a:t> 4D</a:t>
          </a:r>
          <a:endParaRPr lang="de-AT" sz="1100" kern="1200"/>
        </a:p>
      </dsp:txBody>
      <dsp:txXfrm>
        <a:off x="7712185" y="2073657"/>
        <a:ext cx="970290" cy="470507"/>
      </dsp:txXfrm>
    </dsp:sp>
    <dsp:sp modelId="{C0FDD41E-0714-4682-A02C-C659716EFC68}">
      <dsp:nvSpPr>
        <dsp:cNvPr id="0" name=""/>
        <dsp:cNvSpPr/>
      </dsp:nvSpPr>
      <dsp:spPr>
        <a:xfrm rot="2142401">
          <a:off x="7251440" y="2733416"/>
          <a:ext cx="492388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492388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7485324" y="2727665"/>
        <a:ext cx="24619" cy="24619"/>
      </dsp:txXfrm>
    </dsp:sp>
    <dsp:sp modelId="{D4284BA8-9C31-4D6E-91C7-50DBC9864B28}">
      <dsp:nvSpPr>
        <dsp:cNvPr id="0" name=""/>
        <dsp:cNvSpPr/>
      </dsp:nvSpPr>
      <dsp:spPr>
        <a:xfrm>
          <a:off x="7697547" y="2633770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Thomas </a:t>
          </a:r>
          <a:r>
            <a:rPr lang="de-AT" sz="1100" kern="1200" dirty="0" err="1" smtClean="0"/>
            <a:t>Szustak</a:t>
          </a:r>
          <a:r>
            <a:rPr lang="de-AT" sz="1100" kern="1200" dirty="0" smtClean="0"/>
            <a:t> 1G</a:t>
          </a:r>
          <a:endParaRPr lang="de-AT" sz="1100" kern="1200" dirty="0"/>
        </a:p>
      </dsp:txBody>
      <dsp:txXfrm>
        <a:off x="7712185" y="2648408"/>
        <a:ext cx="970290" cy="470507"/>
      </dsp:txXfrm>
    </dsp:sp>
    <dsp:sp modelId="{638AFF34-9A7B-4977-9744-6D2C7264256D}">
      <dsp:nvSpPr>
        <dsp:cNvPr id="0" name=""/>
        <dsp:cNvSpPr/>
      </dsp:nvSpPr>
      <dsp:spPr>
        <a:xfrm rot="3310531">
          <a:off x="5748169" y="3451854"/>
          <a:ext cx="700142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700142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6080736" y="3440909"/>
        <a:ext cx="35007" cy="35007"/>
      </dsp:txXfrm>
    </dsp:sp>
    <dsp:sp modelId="{AB897609-DAF0-4248-9CAC-F52949B79288}">
      <dsp:nvSpPr>
        <dsp:cNvPr id="0" name=""/>
        <dsp:cNvSpPr/>
      </dsp:nvSpPr>
      <dsp:spPr>
        <a:xfrm>
          <a:off x="6298153" y="3495897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Samuel Netzer 1A</a:t>
          </a:r>
          <a:endParaRPr lang="de-AT" sz="1100" kern="1200" dirty="0"/>
        </a:p>
      </dsp:txBody>
      <dsp:txXfrm>
        <a:off x="6312791" y="3510535"/>
        <a:ext cx="970290" cy="470507"/>
      </dsp:txXfrm>
    </dsp:sp>
    <dsp:sp modelId="{2A779820-A2E8-496E-826C-22E0A8CD3870}">
      <dsp:nvSpPr>
        <dsp:cNvPr id="0" name=""/>
        <dsp:cNvSpPr/>
      </dsp:nvSpPr>
      <dsp:spPr>
        <a:xfrm rot="19457599">
          <a:off x="7251440" y="3595542"/>
          <a:ext cx="492388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492388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7485324" y="3589791"/>
        <a:ext cx="24619" cy="24619"/>
      </dsp:txXfrm>
    </dsp:sp>
    <dsp:sp modelId="{56CF8D1C-3AE2-4CD2-8027-FFC36F62FCD0}">
      <dsp:nvSpPr>
        <dsp:cNvPr id="0" name=""/>
        <dsp:cNvSpPr/>
      </dsp:nvSpPr>
      <dsp:spPr>
        <a:xfrm>
          <a:off x="7697547" y="3208521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smtClean="0"/>
            <a:t>Samuel Netzer 1A</a:t>
          </a:r>
          <a:endParaRPr lang="de-AT" sz="1100" kern="1200" dirty="0"/>
        </a:p>
      </dsp:txBody>
      <dsp:txXfrm>
        <a:off x="7712185" y="3223159"/>
        <a:ext cx="970290" cy="470507"/>
      </dsp:txXfrm>
    </dsp:sp>
    <dsp:sp modelId="{0ED47595-97AA-42F0-A4F5-27B75C0B0689}">
      <dsp:nvSpPr>
        <dsp:cNvPr id="0" name=""/>
        <dsp:cNvSpPr/>
      </dsp:nvSpPr>
      <dsp:spPr>
        <a:xfrm rot="2142401">
          <a:off x="7251440" y="3882917"/>
          <a:ext cx="492388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492388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7485324" y="3877167"/>
        <a:ext cx="24619" cy="24619"/>
      </dsp:txXfrm>
    </dsp:sp>
    <dsp:sp modelId="{562D8C4A-9DB8-43A6-8DA9-12908A9AA3D7}">
      <dsp:nvSpPr>
        <dsp:cNvPr id="0" name=""/>
        <dsp:cNvSpPr/>
      </dsp:nvSpPr>
      <dsp:spPr>
        <a:xfrm>
          <a:off x="7697547" y="3783272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Florian Binder 1E</a:t>
          </a:r>
          <a:endParaRPr lang="de-AT" sz="1100" kern="1200" dirty="0"/>
        </a:p>
      </dsp:txBody>
      <dsp:txXfrm>
        <a:off x="7712185" y="3797910"/>
        <a:ext cx="970290" cy="470507"/>
      </dsp:txXfrm>
    </dsp:sp>
    <dsp:sp modelId="{E8ECE046-563C-4A70-ADE7-12D50BEBC19C}">
      <dsp:nvSpPr>
        <dsp:cNvPr id="0" name=""/>
        <dsp:cNvSpPr/>
      </dsp:nvSpPr>
      <dsp:spPr>
        <a:xfrm rot="4249260">
          <a:off x="4090320" y="4888732"/>
          <a:ext cx="1217052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1217052" y="65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4668420" y="4864864"/>
        <a:ext cx="60852" cy="60852"/>
      </dsp:txXfrm>
    </dsp:sp>
    <dsp:sp modelId="{6AEC31D6-1AAE-4C0F-B0E6-A784B73682A4}">
      <dsp:nvSpPr>
        <dsp:cNvPr id="0" name=""/>
        <dsp:cNvSpPr/>
      </dsp:nvSpPr>
      <dsp:spPr>
        <a:xfrm>
          <a:off x="4898760" y="5220150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Erjon Berisha 3D</a:t>
          </a:r>
          <a:endParaRPr lang="de-AT" sz="1100" kern="1200" dirty="0"/>
        </a:p>
      </dsp:txBody>
      <dsp:txXfrm>
        <a:off x="4913398" y="5234788"/>
        <a:ext cx="970290" cy="470507"/>
      </dsp:txXfrm>
    </dsp:sp>
    <dsp:sp modelId="{BDC3245E-1E6B-4C83-98B8-7507E6946960}">
      <dsp:nvSpPr>
        <dsp:cNvPr id="0" name=""/>
        <dsp:cNvSpPr/>
      </dsp:nvSpPr>
      <dsp:spPr>
        <a:xfrm rot="18289469">
          <a:off x="5748169" y="5176107"/>
          <a:ext cx="700142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700142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6080736" y="5165162"/>
        <a:ext cx="35007" cy="35007"/>
      </dsp:txXfrm>
    </dsp:sp>
    <dsp:sp modelId="{17FBCFE4-558D-4AC8-9456-026D82880B5D}">
      <dsp:nvSpPr>
        <dsp:cNvPr id="0" name=""/>
        <dsp:cNvSpPr/>
      </dsp:nvSpPr>
      <dsp:spPr>
        <a:xfrm>
          <a:off x="6298153" y="4645399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Julian Wolf 2G</a:t>
          </a:r>
          <a:endParaRPr lang="de-AT" sz="1100" kern="1200" dirty="0"/>
        </a:p>
      </dsp:txBody>
      <dsp:txXfrm>
        <a:off x="6312791" y="4660037"/>
        <a:ext cx="970290" cy="470507"/>
      </dsp:txXfrm>
    </dsp:sp>
    <dsp:sp modelId="{7C6FD06D-1B81-4D9F-938F-19D842460665}">
      <dsp:nvSpPr>
        <dsp:cNvPr id="0" name=""/>
        <dsp:cNvSpPr/>
      </dsp:nvSpPr>
      <dsp:spPr>
        <a:xfrm rot="19457599">
          <a:off x="7251440" y="4745044"/>
          <a:ext cx="492388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492388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7485324" y="4739293"/>
        <a:ext cx="24619" cy="24619"/>
      </dsp:txXfrm>
    </dsp:sp>
    <dsp:sp modelId="{AAF50518-D534-4E99-B8B4-43694C1993D2}">
      <dsp:nvSpPr>
        <dsp:cNvPr id="0" name=""/>
        <dsp:cNvSpPr/>
      </dsp:nvSpPr>
      <dsp:spPr>
        <a:xfrm>
          <a:off x="7697547" y="4358023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Julian Wolf 2G</a:t>
          </a:r>
          <a:endParaRPr lang="de-AT" sz="1100" kern="1200" dirty="0"/>
        </a:p>
      </dsp:txBody>
      <dsp:txXfrm>
        <a:off x="7712185" y="4372661"/>
        <a:ext cx="970290" cy="470507"/>
      </dsp:txXfrm>
    </dsp:sp>
    <dsp:sp modelId="{15012F61-ACE2-4809-8B34-2C5E8D5E6C77}">
      <dsp:nvSpPr>
        <dsp:cNvPr id="0" name=""/>
        <dsp:cNvSpPr/>
      </dsp:nvSpPr>
      <dsp:spPr>
        <a:xfrm rot="2142401">
          <a:off x="7251440" y="5032419"/>
          <a:ext cx="492388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492388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7485324" y="5026669"/>
        <a:ext cx="24619" cy="24619"/>
      </dsp:txXfrm>
    </dsp:sp>
    <dsp:sp modelId="{CBFC74A7-D91E-484F-8348-CD299C270705}">
      <dsp:nvSpPr>
        <dsp:cNvPr id="0" name=""/>
        <dsp:cNvSpPr/>
      </dsp:nvSpPr>
      <dsp:spPr>
        <a:xfrm>
          <a:off x="7697547" y="4932774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Dean </a:t>
          </a:r>
          <a:r>
            <a:rPr lang="de-AT" sz="1100" kern="1200" dirty="0" err="1" smtClean="0"/>
            <a:t>Mahiya</a:t>
          </a:r>
          <a:r>
            <a:rPr lang="de-AT" sz="1100" kern="1200" dirty="0" smtClean="0"/>
            <a:t> 1C</a:t>
          </a:r>
          <a:endParaRPr lang="de-AT" sz="1100" kern="1200" dirty="0"/>
        </a:p>
      </dsp:txBody>
      <dsp:txXfrm>
        <a:off x="7712185" y="4947412"/>
        <a:ext cx="970290" cy="470507"/>
      </dsp:txXfrm>
    </dsp:sp>
    <dsp:sp modelId="{D7ABFB67-BF2D-4D97-A10A-F7C8175FCF23}">
      <dsp:nvSpPr>
        <dsp:cNvPr id="0" name=""/>
        <dsp:cNvSpPr/>
      </dsp:nvSpPr>
      <dsp:spPr>
        <a:xfrm rot="3169529">
          <a:off x="5751601" y="5758895"/>
          <a:ext cx="741497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741497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6103812" y="5746916"/>
        <a:ext cx="37074" cy="37074"/>
      </dsp:txXfrm>
    </dsp:sp>
    <dsp:sp modelId="{537B6629-7B7C-4BDB-A4B5-D327EE275965}">
      <dsp:nvSpPr>
        <dsp:cNvPr id="0" name=""/>
        <dsp:cNvSpPr/>
      </dsp:nvSpPr>
      <dsp:spPr>
        <a:xfrm>
          <a:off x="6346372" y="5810974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Erjon Berisha 3D</a:t>
          </a:r>
          <a:endParaRPr lang="de-AT" sz="1100" kern="1200" dirty="0"/>
        </a:p>
      </dsp:txBody>
      <dsp:txXfrm>
        <a:off x="6361010" y="5825612"/>
        <a:ext cx="970290" cy="470507"/>
      </dsp:txXfrm>
    </dsp:sp>
    <dsp:sp modelId="{5BB587A8-4EF8-4FB6-B75E-5B574829F50F}">
      <dsp:nvSpPr>
        <dsp:cNvPr id="0" name=""/>
        <dsp:cNvSpPr/>
      </dsp:nvSpPr>
      <dsp:spPr>
        <a:xfrm rot="19152286">
          <a:off x="7289521" y="5902582"/>
          <a:ext cx="464444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464444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7510132" y="5897530"/>
        <a:ext cx="23222" cy="23222"/>
      </dsp:txXfrm>
    </dsp:sp>
    <dsp:sp modelId="{E21015F0-4247-453B-90AD-DCBB016C25E8}">
      <dsp:nvSpPr>
        <dsp:cNvPr id="0" name=""/>
        <dsp:cNvSpPr/>
      </dsp:nvSpPr>
      <dsp:spPr>
        <a:xfrm>
          <a:off x="7697547" y="5507525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Erjon Berisha 3D</a:t>
          </a:r>
          <a:endParaRPr lang="de-AT" sz="1100" kern="1200" dirty="0"/>
        </a:p>
      </dsp:txBody>
      <dsp:txXfrm>
        <a:off x="7712185" y="5522163"/>
        <a:ext cx="970290" cy="470507"/>
      </dsp:txXfrm>
    </dsp:sp>
    <dsp:sp modelId="{AB71EEDE-A99B-4DE8-A4EB-6BEC59B1C50F}">
      <dsp:nvSpPr>
        <dsp:cNvPr id="0" name=""/>
        <dsp:cNvSpPr/>
      </dsp:nvSpPr>
      <dsp:spPr>
        <a:xfrm rot="2259239">
          <a:off x="7299689" y="6189958"/>
          <a:ext cx="444109" cy="13117"/>
        </a:xfrm>
        <a:custGeom>
          <a:avLst/>
          <a:gdLst/>
          <a:ahLst/>
          <a:cxnLst/>
          <a:rect l="0" t="0" r="0" b="0"/>
          <a:pathLst>
            <a:path>
              <a:moveTo>
                <a:pt x="0" y="6558"/>
              </a:moveTo>
              <a:lnTo>
                <a:pt x="444109" y="655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AT" sz="500" kern="1200"/>
        </a:p>
      </dsp:txBody>
      <dsp:txXfrm>
        <a:off x="7510640" y="6185414"/>
        <a:ext cx="22205" cy="22205"/>
      </dsp:txXfrm>
    </dsp:sp>
    <dsp:sp modelId="{E5625908-413C-45B4-B6A9-EFAB69A658A1}">
      <dsp:nvSpPr>
        <dsp:cNvPr id="0" name=""/>
        <dsp:cNvSpPr/>
      </dsp:nvSpPr>
      <dsp:spPr>
        <a:xfrm>
          <a:off x="7697547" y="6082276"/>
          <a:ext cx="999566" cy="49978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100" kern="1200" dirty="0" smtClean="0"/>
            <a:t>Christoph </a:t>
          </a:r>
          <a:r>
            <a:rPr lang="de-AT" sz="1100" kern="1200" dirty="0" err="1" smtClean="0"/>
            <a:t>Stamminger</a:t>
          </a:r>
          <a:r>
            <a:rPr lang="de-AT" sz="1100" kern="1200" dirty="0" smtClean="0"/>
            <a:t> 2G</a:t>
          </a:r>
          <a:endParaRPr lang="de-AT" sz="1100" kern="1200" dirty="0"/>
        </a:p>
      </dsp:txBody>
      <dsp:txXfrm>
        <a:off x="7712185" y="6096914"/>
        <a:ext cx="970290" cy="4705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296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904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967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08189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939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637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511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988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65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8942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7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92B78-A68A-42E7-B238-6B6976353AF3}" type="datetimeFigureOut">
              <a:rPr lang="de-AT" smtClean="0"/>
              <a:t>27.03.2017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A84AE-867F-4534-AB4B-86E38B742E5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638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821867711"/>
              </p:ext>
            </p:extLst>
          </p:nvPr>
        </p:nvGraphicFramePr>
        <p:xfrm>
          <a:off x="94129" y="1"/>
          <a:ext cx="1219648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639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Breitbild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BG/BRG Pichelmayergasse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ZOTTL michael</dc:creator>
  <cp:lastModifiedBy>ZOTTL michael</cp:lastModifiedBy>
  <cp:revision>3</cp:revision>
  <dcterms:created xsi:type="dcterms:W3CDTF">2017-03-10T10:33:31Z</dcterms:created>
  <dcterms:modified xsi:type="dcterms:W3CDTF">2017-03-27T09:11:12Z</dcterms:modified>
</cp:coreProperties>
</file>