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2" r:id="rId3"/>
    <p:sldId id="258" r:id="rId4"/>
    <p:sldId id="261" r:id="rId5"/>
    <p:sldId id="259" r:id="rId6"/>
    <p:sldId id="263" r:id="rId7"/>
    <p:sldId id="266" r:id="rId8"/>
    <p:sldId id="257" r:id="rId9"/>
    <p:sldId id="264" r:id="rId10"/>
    <p:sldId id="267" r:id="rId11"/>
    <p:sldId id="268" r:id="rId12"/>
    <p:sldId id="269" r:id="rId13"/>
    <p:sldId id="260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4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Der Diamant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AT" dirty="0"/>
              <a:t>SchülerInnen der 1anm, 2017/18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49853">
            <a:off x="1371697" y="3484122"/>
            <a:ext cx="2077523" cy="168652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297387">
            <a:off x="4809558" y="4633925"/>
            <a:ext cx="2077523" cy="168652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17532">
            <a:off x="42216" y="5005715"/>
            <a:ext cx="2077523" cy="168652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45876">
            <a:off x="4919340" y="686863"/>
            <a:ext cx="2077523" cy="168652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178777">
            <a:off x="8566595" y="4249160"/>
            <a:ext cx="2077523" cy="168652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17532">
            <a:off x="1090680" y="795858"/>
            <a:ext cx="2077523" cy="168652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220183">
            <a:off x="8566596" y="740178"/>
            <a:ext cx="2077523" cy="168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89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913774" y="4559300"/>
            <a:ext cx="737226" cy="1231899"/>
          </a:xfrm>
        </p:spPr>
        <p:txBody>
          <a:bodyPr/>
          <a:lstStyle/>
          <a:p>
            <a:r>
              <a:rPr lang="de-AT" dirty="0"/>
              <a:t>.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1026" name="Picture 2" descr="Baum, Feld, Kornfeld, Natur, Landschaft, Himmel, Wolk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0" y="-2963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Ãhnliches F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099" y="-29639"/>
            <a:ext cx="8217568" cy="821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ieren 4"/>
          <p:cNvGrpSpPr/>
          <p:nvPr/>
        </p:nvGrpSpPr>
        <p:grpSpPr>
          <a:xfrm>
            <a:off x="5287445" y="3482524"/>
            <a:ext cx="1769510" cy="2461073"/>
            <a:chOff x="3517301" y="3482524"/>
            <a:chExt cx="1769510" cy="2461073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517301" y="3482524"/>
              <a:ext cx="914261" cy="2461073"/>
            </a:xfrm>
            <a:prstGeom prst="rect">
              <a:avLst/>
            </a:prstGeom>
          </p:spPr>
        </p:pic>
        <p:pic>
          <p:nvPicPr>
            <p:cNvPr id="1028" name="Picture 4" descr="Eimer, Farbe, Blau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30051" y="4386515"/>
              <a:ext cx="956760" cy="1241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5481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11771 0.0018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1026" name="Picture 2" descr="Baum, Feld, Kornfeld, Natur, Landschaft, Himmel, Wolk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Ãhnliches F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159" y="-679784"/>
            <a:ext cx="8217568" cy="821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552526" y="3670018"/>
            <a:ext cx="914261" cy="2461073"/>
          </a:xfrm>
          <a:prstGeom prst="rect">
            <a:avLst/>
          </a:prstGeom>
        </p:spPr>
      </p:pic>
      <p:pic>
        <p:nvPicPr>
          <p:cNvPr id="1028" name="Picture 4" descr="Eimer, Farbe, Bla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0" y="5265293"/>
            <a:ext cx="956760" cy="124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Ãhnliches F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473" y="313126"/>
            <a:ext cx="6744824" cy="67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Ãhnliches F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522" y="1292863"/>
            <a:ext cx="6070478" cy="607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Ãhnliches F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687" y="1707579"/>
            <a:ext cx="5490313" cy="549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25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C 0.00976 0.01875 0.0431 0.03773 0.05482 0.03773 C 0.12852 0.03773 0.20508 -0.26574 0.20508 -0.5706 C 0.20508 -0.41667 0.2431 -0.26574 0.27878 -0.26574 C 0.3168 -0.26574 0.35248 -0.41829 0.35248 -0.5706 C 0.35248 -0.49375 0.37123 -0.41667 0.3905 -0.41667 C 0.40938 -0.41667 0.42852 -0.49213 0.42852 -0.5706 C 0.42852 -0.53148 0.4379 -0.49375 0.4474 -0.49375 C 0.45717 -0.49375 0.46615 -0.5331 0.46615 -0.5706 C 0.46615 -0.55023 0.47084 -0.53148 0.47605 -0.53148 C 0.47839 -0.53148 0.48542 -0.55023 0.48542 -0.5706 C 0.48542 -0.55972 0.48816 -0.55023 0.49011 -0.55023 C 0.49011 -0.54861 0.4948 -0.55972 0.4948 -0.5706 C 0.4948 -0.56435 0.4948 -0.55972 0.49714 -0.55972 C 0.49714 -0.56296 0.49987 -0.56597 0.49987 -0.5706 C 0.49987 -0.56759 0.49987 -0.56435 0.49987 -0.56296 C 0.50222 -0.56296 0.50222 -0.56435 0.50222 -0.56759 C 0.50456 -0.56759 0.50456 -0.56597 0.50456 -0.56296 C 0.50704 -0.56296 0.50704 -0.56435 0.50704 -0.56759 " pathEditMode="relative" rAng="0" ptsTypes="AAAAAAAAAAAAAAAAA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52" y="-2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1026" name="Picture 2" descr="Baum, Feld, Kornfeld, Natur, Landschaft, Himmel, Wolk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Ãhnliches F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159" y="-679784"/>
            <a:ext cx="8217568" cy="821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128816" y="1659105"/>
            <a:ext cx="1759102" cy="473527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366086" y="5189357"/>
            <a:ext cx="448151" cy="1206365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124036" y="5355128"/>
            <a:ext cx="448151" cy="1206365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621387" y="4080484"/>
            <a:ext cx="448151" cy="1206365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603413" y="4738574"/>
            <a:ext cx="448151" cy="120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1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23" y="0"/>
            <a:ext cx="10286999" cy="6858000"/>
          </a:xfrm>
        </p:spPr>
      </p:pic>
      <p:sp>
        <p:nvSpPr>
          <p:cNvPr id="9" name="Rechteck 8"/>
          <p:cNvSpPr/>
          <p:nvPr/>
        </p:nvSpPr>
        <p:spPr>
          <a:xfrm>
            <a:off x="0" y="0"/>
            <a:ext cx="913775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Rechteck 9"/>
          <p:cNvSpPr/>
          <p:nvPr/>
        </p:nvSpPr>
        <p:spPr>
          <a:xfrm>
            <a:off x="11123322" y="0"/>
            <a:ext cx="1068678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17532">
            <a:off x="2626988" y="2789151"/>
            <a:ext cx="465032" cy="3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03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1026" name="Picture 2" descr="Mohn, Mohnfeld, Blume, Blumen, Feld, Landschaft, R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218" y="3537413"/>
            <a:ext cx="4052836" cy="329292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810988" y="2722805"/>
            <a:ext cx="914261" cy="246107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687" y="3310482"/>
            <a:ext cx="1445383" cy="254630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792" y="4079144"/>
            <a:ext cx="1570428" cy="2305318"/>
          </a:xfrm>
          <a:prstGeom prst="rect">
            <a:avLst/>
          </a:prstGeom>
        </p:spPr>
      </p:pic>
      <p:pic>
        <p:nvPicPr>
          <p:cNvPr id="11" name="Picture 2" descr="Ãhnliches Fot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0392" y="2387367"/>
            <a:ext cx="3084362" cy="361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4823" y="4832715"/>
            <a:ext cx="1599732" cy="168392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913774" y="629548"/>
            <a:ext cx="10999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6000" dirty="0"/>
              <a:t>Danke für eure Aufmerksamkeit!</a:t>
            </a:r>
          </a:p>
        </p:txBody>
      </p:sp>
    </p:spTree>
    <p:extLst>
      <p:ext uri="{BB962C8B-B14F-4D97-AF65-F5344CB8AC3E}">
        <p14:creationId xmlns:p14="http://schemas.microsoft.com/office/powerpoint/2010/main" val="2493232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67" y="0"/>
            <a:ext cx="12191999" cy="6858000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542" y="5261471"/>
            <a:ext cx="1977049" cy="1604964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5702897" y="5675139"/>
            <a:ext cx="2627291" cy="119129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Ellipse 8"/>
          <p:cNvSpPr/>
          <p:nvPr/>
        </p:nvSpPr>
        <p:spPr>
          <a:xfrm>
            <a:off x="7745909" y="5649835"/>
            <a:ext cx="2627291" cy="119129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Ellipse 9"/>
          <p:cNvSpPr/>
          <p:nvPr/>
        </p:nvSpPr>
        <p:spPr>
          <a:xfrm>
            <a:off x="6676623" y="5700443"/>
            <a:ext cx="2627291" cy="119129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428" y="4880934"/>
            <a:ext cx="1693413" cy="1537802"/>
          </a:xfrm>
          <a:prstGeom prst="rect">
            <a:avLst/>
          </a:prstGeom>
        </p:spPr>
      </p:pic>
      <p:grpSp>
        <p:nvGrpSpPr>
          <p:cNvPr id="3" name="Gruppieren 2"/>
          <p:cNvGrpSpPr/>
          <p:nvPr/>
        </p:nvGrpSpPr>
        <p:grpSpPr>
          <a:xfrm>
            <a:off x="4729168" y="3110260"/>
            <a:ext cx="1947456" cy="1774808"/>
            <a:chOff x="4664840" y="3270158"/>
            <a:chExt cx="1947456" cy="1774808"/>
          </a:xfrm>
        </p:grpSpPr>
        <p:sp>
          <p:nvSpPr>
            <p:cNvPr id="12" name="Ovale Legende 11"/>
            <p:cNvSpPr/>
            <p:nvPr/>
          </p:nvSpPr>
          <p:spPr>
            <a:xfrm>
              <a:off x="4664840" y="3270158"/>
              <a:ext cx="1947455" cy="1774808"/>
            </a:xfrm>
            <a:prstGeom prst="wedgeEllipseCallout">
              <a:avLst>
                <a:gd name="adj1" fmla="val -52987"/>
                <a:gd name="adj2" fmla="val 5984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4925164" y="3575584"/>
              <a:ext cx="168713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4000" dirty="0"/>
                <a:t>Was ist das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7631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139 L 0.25 -0.001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2662 L -0.00117 -0.1722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1026" name="Picture 2" descr="Haus, GebÃ¤ude, Wohnhaus, Architektur, Dach, Holzha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03"/>
            <a:ext cx="12211050" cy="689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euer, Lager, Holz, WÃ¤rme, Flammen, Lagerfeu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933686"/>
            <a:ext cx="1631992" cy="226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ieren 4"/>
          <p:cNvGrpSpPr/>
          <p:nvPr/>
        </p:nvGrpSpPr>
        <p:grpSpPr>
          <a:xfrm>
            <a:off x="0" y="0"/>
            <a:ext cx="6019800" cy="4635501"/>
            <a:chOff x="0" y="0"/>
            <a:chExt cx="6019800" cy="4635501"/>
          </a:xfrm>
        </p:grpSpPr>
        <p:sp>
          <p:nvSpPr>
            <p:cNvPr id="8" name="Diagonaler Streifen 7"/>
            <p:cNvSpPr/>
            <p:nvPr/>
          </p:nvSpPr>
          <p:spPr>
            <a:xfrm rot="5400000">
              <a:off x="-31750" y="31750"/>
              <a:ext cx="3073400" cy="3009900"/>
            </a:xfrm>
            <a:prstGeom prst="diagStrip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>
                <a:solidFill>
                  <a:schemeClr val="tx1"/>
                </a:solidFill>
              </a:endParaRPr>
            </a:p>
          </p:txBody>
        </p:sp>
        <p:sp>
          <p:nvSpPr>
            <p:cNvPr id="12" name="Diagonaler Streifen 11"/>
            <p:cNvSpPr/>
            <p:nvPr/>
          </p:nvSpPr>
          <p:spPr>
            <a:xfrm rot="16200000">
              <a:off x="2978150" y="1593851"/>
              <a:ext cx="3073400" cy="3009900"/>
            </a:xfrm>
            <a:prstGeom prst="diagStrip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3700559" y="3838378"/>
            <a:ext cx="4483725" cy="3073400"/>
            <a:chOff x="3777937" y="3823445"/>
            <a:chExt cx="4483725" cy="3073400"/>
          </a:xfrm>
        </p:grpSpPr>
        <p:sp>
          <p:nvSpPr>
            <p:cNvPr id="25" name="Diagonaler Streifen 24"/>
            <p:cNvSpPr/>
            <p:nvPr/>
          </p:nvSpPr>
          <p:spPr>
            <a:xfrm rot="5400000">
              <a:off x="3746187" y="3855195"/>
              <a:ext cx="3073400" cy="3009900"/>
            </a:xfrm>
            <a:prstGeom prst="diagStrip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>
                <a:solidFill>
                  <a:schemeClr val="tx1"/>
                </a:solidFill>
              </a:endParaRPr>
            </a:p>
          </p:txBody>
        </p:sp>
        <p:sp>
          <p:nvSpPr>
            <p:cNvPr id="27" name="Diagonaler Streifen 26"/>
            <p:cNvSpPr/>
            <p:nvPr/>
          </p:nvSpPr>
          <p:spPr>
            <a:xfrm rot="16200000">
              <a:off x="5220012" y="3855195"/>
              <a:ext cx="3073400" cy="3009900"/>
            </a:xfrm>
            <a:prstGeom prst="diagStrip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>
                <a:solidFill>
                  <a:schemeClr val="tx1"/>
                </a:solidFill>
              </a:endParaRPr>
            </a:p>
          </p:txBody>
        </p:sp>
      </p:grpSp>
      <p:pic>
        <p:nvPicPr>
          <p:cNvPr id="30" name="Grafik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242329" y="4129607"/>
            <a:ext cx="989916" cy="246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3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0.32109 -0.017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5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ofa, Couch, Wand, MÃ¶belstÃ¼ck, Entspannung, 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2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305" y="2587036"/>
            <a:ext cx="1599732" cy="168392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948" y="2742235"/>
            <a:ext cx="2706624" cy="3684323"/>
          </a:xfrm>
          <a:prstGeom prst="rect">
            <a:avLst/>
          </a:prstGeom>
        </p:spPr>
      </p:pic>
      <p:sp>
        <p:nvSpPr>
          <p:cNvPr id="5" name="Ovale Legende 4"/>
          <p:cNvSpPr/>
          <p:nvPr/>
        </p:nvSpPr>
        <p:spPr>
          <a:xfrm>
            <a:off x="7152068" y="1609859"/>
            <a:ext cx="3906995" cy="1944224"/>
          </a:xfrm>
          <a:prstGeom prst="wedgeEllipseCallout">
            <a:avLst>
              <a:gd name="adj1" fmla="val -43796"/>
              <a:gd name="adj2" fmla="val 3765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/>
          <p:cNvSpPr txBox="1"/>
          <p:nvPr/>
        </p:nvSpPr>
        <p:spPr>
          <a:xfrm>
            <a:off x="7529379" y="1898573"/>
            <a:ext cx="42075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000" dirty="0"/>
              <a:t>Ich will deinen Diamanten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17532">
            <a:off x="1090681" y="3427699"/>
            <a:ext cx="2077523" cy="1686529"/>
          </a:xfrm>
          <a:prstGeom prst="rect">
            <a:avLst/>
          </a:prstGeom>
        </p:spPr>
      </p:pic>
      <p:sp>
        <p:nvSpPr>
          <p:cNvPr id="9" name="Ovale Legende 8"/>
          <p:cNvSpPr/>
          <p:nvPr/>
        </p:nvSpPr>
        <p:spPr>
          <a:xfrm>
            <a:off x="4949783" y="1609858"/>
            <a:ext cx="1809480" cy="977178"/>
          </a:xfrm>
          <a:prstGeom prst="wedgeEllipseCallout">
            <a:avLst>
              <a:gd name="adj1" fmla="val -34182"/>
              <a:gd name="adj2" fmla="val 8192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Textfeld 9"/>
          <p:cNvSpPr txBox="1"/>
          <p:nvPr/>
        </p:nvSpPr>
        <p:spPr>
          <a:xfrm>
            <a:off x="5248142" y="1788583"/>
            <a:ext cx="1511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000" dirty="0"/>
              <a:t>Nein! </a:t>
            </a:r>
          </a:p>
        </p:txBody>
      </p:sp>
    </p:spTree>
    <p:extLst>
      <p:ext uri="{BB962C8B-B14F-4D97-AF65-F5344CB8AC3E}">
        <p14:creationId xmlns:p14="http://schemas.microsoft.com/office/powerpoint/2010/main" val="659209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aus, GebÃ¤ude, Wohnhaus, Architektur, Dach, Holzha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1050" cy="689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ieren 2"/>
          <p:cNvGrpSpPr/>
          <p:nvPr/>
        </p:nvGrpSpPr>
        <p:grpSpPr>
          <a:xfrm>
            <a:off x="0" y="0"/>
            <a:ext cx="6019800" cy="4635501"/>
            <a:chOff x="0" y="0"/>
            <a:chExt cx="6019800" cy="4635501"/>
          </a:xfrm>
        </p:grpSpPr>
        <p:sp>
          <p:nvSpPr>
            <p:cNvPr id="4" name="Diagonaler Streifen 3"/>
            <p:cNvSpPr/>
            <p:nvPr/>
          </p:nvSpPr>
          <p:spPr>
            <a:xfrm rot="5400000">
              <a:off x="-31750" y="31750"/>
              <a:ext cx="3073400" cy="3009900"/>
            </a:xfrm>
            <a:prstGeom prst="diagStrip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>
                <a:solidFill>
                  <a:schemeClr val="tx1"/>
                </a:solidFill>
              </a:endParaRPr>
            </a:p>
          </p:txBody>
        </p:sp>
        <p:sp>
          <p:nvSpPr>
            <p:cNvPr id="5" name="Diagonaler Streifen 4"/>
            <p:cNvSpPr/>
            <p:nvPr/>
          </p:nvSpPr>
          <p:spPr>
            <a:xfrm rot="16200000">
              <a:off x="2978150" y="1593851"/>
              <a:ext cx="3073400" cy="3009900"/>
            </a:xfrm>
            <a:prstGeom prst="diagStrip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2161505" y="2258655"/>
            <a:ext cx="6019800" cy="4635501"/>
            <a:chOff x="0" y="0"/>
            <a:chExt cx="6019800" cy="4635501"/>
          </a:xfrm>
        </p:grpSpPr>
        <p:sp>
          <p:nvSpPr>
            <p:cNvPr id="7" name="Diagonaler Streifen 6"/>
            <p:cNvSpPr/>
            <p:nvPr/>
          </p:nvSpPr>
          <p:spPr>
            <a:xfrm rot="5400000">
              <a:off x="-31750" y="31750"/>
              <a:ext cx="3073400" cy="3009900"/>
            </a:xfrm>
            <a:prstGeom prst="diagStrip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>
                <a:solidFill>
                  <a:schemeClr val="tx1"/>
                </a:solidFill>
              </a:endParaRPr>
            </a:p>
          </p:txBody>
        </p:sp>
        <p:sp>
          <p:nvSpPr>
            <p:cNvPr id="8" name="Diagonaler Streifen 7"/>
            <p:cNvSpPr/>
            <p:nvPr/>
          </p:nvSpPr>
          <p:spPr>
            <a:xfrm rot="16200000">
              <a:off x="2978150" y="1593851"/>
              <a:ext cx="3073400" cy="3009900"/>
            </a:xfrm>
            <a:prstGeom prst="diagStrip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>
                <a:solidFill>
                  <a:schemeClr val="tx1"/>
                </a:solidFill>
              </a:endParaRPr>
            </a:p>
          </p:txBody>
        </p:sp>
      </p:grpSp>
      <p:pic>
        <p:nvPicPr>
          <p:cNvPr id="9" name="Picture 4" descr="Feuer, Lager, Holz, WÃ¤rme, Flammen, Lagerfeu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556" y="995989"/>
            <a:ext cx="1631992" cy="226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656" y="3820755"/>
            <a:ext cx="898374" cy="246107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965415">
            <a:off x="7643841" y="4334970"/>
            <a:ext cx="1210951" cy="98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2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-0.47917 0.097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58" y="486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-0.46836 0.0738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24" y="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aum, Fenster, Licht, Blau, Zimmer, GebÃ¤u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86" y="231817"/>
            <a:ext cx="12239586" cy="634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ieren 2"/>
          <p:cNvGrpSpPr/>
          <p:nvPr/>
        </p:nvGrpSpPr>
        <p:grpSpPr>
          <a:xfrm>
            <a:off x="1004552" y="1725769"/>
            <a:ext cx="3567448" cy="2575775"/>
            <a:chOff x="1004552" y="1725769"/>
            <a:chExt cx="3567448" cy="2575775"/>
          </a:xfrm>
        </p:grpSpPr>
        <p:sp>
          <p:nvSpPr>
            <p:cNvPr id="2" name="Ovale Legende 1"/>
            <p:cNvSpPr/>
            <p:nvPr/>
          </p:nvSpPr>
          <p:spPr>
            <a:xfrm>
              <a:off x="1004552" y="1725769"/>
              <a:ext cx="3567448" cy="2575775"/>
            </a:xfrm>
            <a:prstGeom prst="wedgeEllipseCallout">
              <a:avLst>
                <a:gd name="adj1" fmla="val -77512"/>
                <a:gd name="adj2" fmla="val 48000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" name="Textfeld 3"/>
            <p:cNvSpPr txBox="1"/>
            <p:nvPr/>
          </p:nvSpPr>
          <p:spPr>
            <a:xfrm>
              <a:off x="1393371" y="2659713"/>
              <a:ext cx="30334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4000" dirty="0"/>
                <a:t>Lass uns rein!</a:t>
              </a:r>
            </a:p>
          </p:txBody>
        </p:sp>
      </p:grp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119793" y="3406460"/>
            <a:ext cx="989522" cy="246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9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54505 -0.0261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53" y="-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2883568"/>
            <a:ext cx="4052836" cy="329292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52593" y="3108157"/>
            <a:ext cx="989522" cy="2461073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1130699" y="931055"/>
            <a:ext cx="2591069" cy="1776663"/>
            <a:chOff x="1130699" y="931055"/>
            <a:chExt cx="2591069" cy="1776663"/>
          </a:xfrm>
        </p:grpSpPr>
        <p:sp>
          <p:nvSpPr>
            <p:cNvPr id="5" name="Abgerundete rechteckige Legende 4"/>
            <p:cNvSpPr/>
            <p:nvPr/>
          </p:nvSpPr>
          <p:spPr>
            <a:xfrm>
              <a:off x="1130699" y="931055"/>
              <a:ext cx="2591069" cy="1776663"/>
            </a:xfrm>
            <a:prstGeom prst="wedgeRoundRectCallout">
              <a:avLst>
                <a:gd name="adj1" fmla="val -21229"/>
                <a:gd name="adj2" fmla="val 72432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1719167" y="1363579"/>
              <a:ext cx="19250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4800" dirty="0"/>
                <a:t>Hilfe!</a:t>
              </a:r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3749407" y="494950"/>
            <a:ext cx="3494811" cy="5581908"/>
            <a:chOff x="2242141" y="567937"/>
            <a:chExt cx="3821840" cy="6138738"/>
          </a:xfrm>
        </p:grpSpPr>
        <p:sp>
          <p:nvSpPr>
            <p:cNvPr id="18" name="Ellipse 17"/>
            <p:cNvSpPr/>
            <p:nvPr/>
          </p:nvSpPr>
          <p:spPr>
            <a:xfrm>
              <a:off x="3157361" y="3512527"/>
              <a:ext cx="62096" cy="6228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2141" y="1862432"/>
              <a:ext cx="3797995" cy="4844243"/>
            </a:xfrm>
            <a:prstGeom prst="rect">
              <a:avLst/>
            </a:prstGeom>
          </p:spPr>
        </p:pic>
        <p:grpSp>
          <p:nvGrpSpPr>
            <p:cNvPr id="20" name="Gruppieren 19"/>
            <p:cNvGrpSpPr/>
            <p:nvPr/>
          </p:nvGrpSpPr>
          <p:grpSpPr>
            <a:xfrm>
              <a:off x="5020792" y="567937"/>
              <a:ext cx="1043189" cy="2648018"/>
              <a:chOff x="4518072" y="-474863"/>
              <a:chExt cx="1043189" cy="2648018"/>
            </a:xfrm>
          </p:grpSpPr>
          <p:sp>
            <p:nvSpPr>
              <p:cNvPr id="21" name="Gleichschenkliges Dreieck 20"/>
              <p:cNvSpPr/>
              <p:nvPr/>
            </p:nvSpPr>
            <p:spPr>
              <a:xfrm>
                <a:off x="4851455" y="-474863"/>
                <a:ext cx="367048" cy="544760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22" name="Flussdiagramm: Prozess 21"/>
              <p:cNvSpPr/>
              <p:nvPr/>
            </p:nvSpPr>
            <p:spPr>
              <a:xfrm>
                <a:off x="4518072" y="1915577"/>
                <a:ext cx="1043189" cy="257578"/>
              </a:xfrm>
              <a:prstGeom prst="flowChartProcess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23" name="Flussdiagramm: Prozess 22"/>
              <p:cNvSpPr/>
              <p:nvPr/>
            </p:nvSpPr>
            <p:spPr>
              <a:xfrm>
                <a:off x="4856142" y="29540"/>
                <a:ext cx="367048" cy="1897846"/>
              </a:xfrm>
              <a:prstGeom prst="flowChartProcess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cxnSp>
            <p:nvCxnSpPr>
              <p:cNvPr id="24" name="Gerader Verbinder 23"/>
              <p:cNvCxnSpPr>
                <a:stCxn id="21" idx="0"/>
                <a:endCxn id="23" idx="2"/>
              </p:cNvCxnSpPr>
              <p:nvPr/>
            </p:nvCxnSpPr>
            <p:spPr>
              <a:xfrm>
                <a:off x="5034979" y="-474863"/>
                <a:ext cx="4687" cy="240224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" name="Grafi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6233" y="4296879"/>
            <a:ext cx="596864" cy="485979"/>
          </a:xfrm>
          <a:prstGeom prst="rect">
            <a:avLst/>
          </a:prstGeom>
        </p:spPr>
      </p:pic>
      <p:grpSp>
        <p:nvGrpSpPr>
          <p:cNvPr id="27" name="Gruppieren 26"/>
          <p:cNvGrpSpPr/>
          <p:nvPr/>
        </p:nvGrpSpPr>
        <p:grpSpPr>
          <a:xfrm>
            <a:off x="8100916" y="413587"/>
            <a:ext cx="3943049" cy="1689001"/>
            <a:chOff x="8100916" y="312168"/>
            <a:chExt cx="3943049" cy="1689001"/>
          </a:xfrm>
        </p:grpSpPr>
        <p:sp>
          <p:nvSpPr>
            <p:cNvPr id="25" name="Abgerundete rechteckige Legende 24"/>
            <p:cNvSpPr/>
            <p:nvPr/>
          </p:nvSpPr>
          <p:spPr>
            <a:xfrm>
              <a:off x="8100916" y="312168"/>
              <a:ext cx="3943049" cy="1689001"/>
            </a:xfrm>
            <a:prstGeom prst="wedgeRoundRectCallout">
              <a:avLst>
                <a:gd name="adj1" fmla="val -33085"/>
                <a:gd name="adj2" fmla="val 109487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8267938" y="494950"/>
              <a:ext cx="365571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4000" dirty="0"/>
                <a:t>Was machst du in meiner Höhle?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5008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3543 -0.066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21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0703 -0.0233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52" y="-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2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803"/>
            <a:ext cx="12263628" cy="6898291"/>
          </a:xfr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3501" y="3302000"/>
            <a:ext cx="1307686" cy="2305318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5425" y="3791757"/>
            <a:ext cx="1307686" cy="2305318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28566" y="4567170"/>
            <a:ext cx="1307686" cy="2305318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5815" y="3391574"/>
            <a:ext cx="1307686" cy="2305318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61088" y="3972128"/>
            <a:ext cx="1307686" cy="2305318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25274" y="4567170"/>
            <a:ext cx="1307686" cy="2305318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28753" y="3876989"/>
            <a:ext cx="914261" cy="2461073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3612" y="3791757"/>
            <a:ext cx="1445383" cy="2546305"/>
          </a:xfrm>
          <a:prstGeom prst="rect">
            <a:avLst/>
          </a:prstGeom>
        </p:spPr>
      </p:pic>
      <p:grpSp>
        <p:nvGrpSpPr>
          <p:cNvPr id="34" name="Gruppieren 33"/>
          <p:cNvGrpSpPr/>
          <p:nvPr/>
        </p:nvGrpSpPr>
        <p:grpSpPr>
          <a:xfrm>
            <a:off x="2781724" y="827978"/>
            <a:ext cx="3797995" cy="6044510"/>
            <a:chOff x="2293376" y="567937"/>
            <a:chExt cx="3797995" cy="6044510"/>
          </a:xfrm>
        </p:grpSpPr>
        <p:sp>
          <p:nvSpPr>
            <p:cNvPr id="35" name="Ellipse 34"/>
            <p:cNvSpPr/>
            <p:nvPr/>
          </p:nvSpPr>
          <p:spPr>
            <a:xfrm>
              <a:off x="3157361" y="3512527"/>
              <a:ext cx="62096" cy="6228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36" name="Grafik 3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93376" y="1768204"/>
              <a:ext cx="3797995" cy="4844243"/>
            </a:xfrm>
            <a:prstGeom prst="rect">
              <a:avLst/>
            </a:prstGeom>
          </p:spPr>
        </p:pic>
        <p:grpSp>
          <p:nvGrpSpPr>
            <p:cNvPr id="37" name="Gruppieren 36"/>
            <p:cNvGrpSpPr/>
            <p:nvPr/>
          </p:nvGrpSpPr>
          <p:grpSpPr>
            <a:xfrm>
              <a:off x="5020792" y="567937"/>
              <a:ext cx="1043189" cy="2648018"/>
              <a:chOff x="4518072" y="-474863"/>
              <a:chExt cx="1043189" cy="2648018"/>
            </a:xfrm>
          </p:grpSpPr>
          <p:sp>
            <p:nvSpPr>
              <p:cNvPr id="38" name="Gleichschenkliges Dreieck 37"/>
              <p:cNvSpPr/>
              <p:nvPr/>
            </p:nvSpPr>
            <p:spPr>
              <a:xfrm>
                <a:off x="4851455" y="-474863"/>
                <a:ext cx="367048" cy="544760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39" name="Flussdiagramm: Prozess 38"/>
              <p:cNvSpPr/>
              <p:nvPr/>
            </p:nvSpPr>
            <p:spPr>
              <a:xfrm>
                <a:off x="4518072" y="1915577"/>
                <a:ext cx="1043189" cy="257578"/>
              </a:xfrm>
              <a:prstGeom prst="flowChartProcess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40" name="Flussdiagramm: Prozess 39"/>
              <p:cNvSpPr/>
              <p:nvPr/>
            </p:nvSpPr>
            <p:spPr>
              <a:xfrm>
                <a:off x="4856142" y="29540"/>
                <a:ext cx="367048" cy="1897846"/>
              </a:xfrm>
              <a:prstGeom prst="flowChartProcess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cxnSp>
            <p:nvCxnSpPr>
              <p:cNvPr id="41" name="Gerader Verbinder 40"/>
              <p:cNvCxnSpPr>
                <a:stCxn id="38" idx="0"/>
                <a:endCxn id="40" idx="2"/>
              </p:cNvCxnSpPr>
              <p:nvPr/>
            </p:nvCxnSpPr>
            <p:spPr>
              <a:xfrm>
                <a:off x="5034979" y="-474863"/>
                <a:ext cx="4687" cy="240224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8" name="Grafik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0639" y="6363586"/>
            <a:ext cx="596864" cy="485979"/>
          </a:xfrm>
          <a:prstGeom prst="rect">
            <a:avLst/>
          </a:prstGeom>
        </p:spPr>
      </p:pic>
      <p:grpSp>
        <p:nvGrpSpPr>
          <p:cNvPr id="28" name="Gruppieren 27"/>
          <p:cNvGrpSpPr/>
          <p:nvPr/>
        </p:nvGrpSpPr>
        <p:grpSpPr>
          <a:xfrm>
            <a:off x="1126118" y="971903"/>
            <a:ext cx="4145915" cy="1820480"/>
            <a:chOff x="1595830" y="-1792095"/>
            <a:chExt cx="3763541" cy="1951192"/>
          </a:xfrm>
        </p:grpSpPr>
        <p:sp>
          <p:nvSpPr>
            <p:cNvPr id="7" name="Abgerundete rechteckige Legende 6"/>
            <p:cNvSpPr/>
            <p:nvPr/>
          </p:nvSpPr>
          <p:spPr>
            <a:xfrm>
              <a:off x="1595830" y="-1792095"/>
              <a:ext cx="2926596" cy="1951192"/>
            </a:xfrm>
            <a:prstGeom prst="wedgeRoundRectCallout">
              <a:avLst>
                <a:gd name="adj1" fmla="val 34110"/>
                <a:gd name="adj2" fmla="val 74577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1629650" y="-1627370"/>
              <a:ext cx="3729721" cy="1418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4000" dirty="0"/>
                <a:t>Ich werde dich beschützen!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569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4.16667E-7 -0.234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13971 -0.0081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92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Inhaltsplatzhalt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8066"/>
            <a:ext cx="12192000" cy="6858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279" y="4413667"/>
            <a:ext cx="1607707" cy="2305318"/>
          </a:xfrm>
          <a:prstGeom prst="rect">
            <a:avLst/>
          </a:prstGeom>
        </p:spPr>
      </p:pic>
      <p:pic>
        <p:nvPicPr>
          <p:cNvPr id="16" name="Inhaltsplatzhalt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0826">
            <a:off x="10334380" y="-997359"/>
            <a:ext cx="1010647" cy="911162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785" y="4552682"/>
            <a:ext cx="1607707" cy="2305318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810" y="4594043"/>
            <a:ext cx="1607707" cy="2305318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06" y="4178627"/>
            <a:ext cx="1607707" cy="2305318"/>
          </a:xfrm>
          <a:prstGeom prst="rect">
            <a:avLst/>
          </a:prstGeom>
        </p:spPr>
      </p:pic>
      <p:pic>
        <p:nvPicPr>
          <p:cNvPr id="22" name="Inhaltsplatzhalt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429">
            <a:off x="12263884" y="-358997"/>
            <a:ext cx="1010292" cy="910841"/>
          </a:xfrm>
          <a:prstGeom prst="rect">
            <a:avLst/>
          </a:prstGeom>
        </p:spPr>
      </p:pic>
      <p:sp>
        <p:nvSpPr>
          <p:cNvPr id="14" name="Inhaltsplatzhalter 13"/>
          <p:cNvSpPr>
            <a:spLocks noGrp="1"/>
          </p:cNvSpPr>
          <p:nvPr>
            <p:ph sz="quarter" idx="13"/>
          </p:nvPr>
        </p:nvSpPr>
        <p:spPr>
          <a:xfrm flipV="1">
            <a:off x="913774" y="5791199"/>
            <a:ext cx="86567" cy="69336"/>
          </a:xfrm>
        </p:spPr>
        <p:txBody>
          <a:bodyPr>
            <a:normAutofit fontScale="25000" lnSpcReduction="20000"/>
          </a:bodyPr>
          <a:lstStyle/>
          <a:p>
            <a:endParaRPr lang="de-AT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9179" y="5566326"/>
            <a:ext cx="840913" cy="87624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140770">
            <a:off x="2268977" y="5640558"/>
            <a:ext cx="546664" cy="857010"/>
          </a:xfrm>
          <a:prstGeom prst="rect">
            <a:avLst/>
          </a:prstGeom>
        </p:spPr>
      </p:pic>
      <p:pic>
        <p:nvPicPr>
          <p:cNvPr id="1026" name="Picture 2" descr="Ãhnliches Fot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317" y="2365555"/>
            <a:ext cx="3611156" cy="361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nhaltsplatzhalt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4250">
            <a:off x="11686854" y="-1816784"/>
            <a:ext cx="1010292" cy="91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6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46354 -0.039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77" y="-1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46355 -0.0393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77" y="-1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96296E-6 L 0.46354 -0.0393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77" y="-196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0.91888 0.0493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37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1112 L -0.47916 0.7018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58" y="3453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339 -0.08611 L -0.63516 0.5432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89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-0.90352 0.3949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82" y="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ropfen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TM04033925[[fn=Tropfen]]</Template>
  <TotalTime>0</TotalTime>
  <Words>41</Words>
  <Application>Microsoft Office PowerPoint</Application>
  <PresentationFormat>Breitbild</PresentationFormat>
  <Paragraphs>11</Paragraphs>
  <Slides>14</Slides>
  <Notes>0</Notes>
  <HiddenSlides>3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7" baseType="lpstr">
      <vt:lpstr>Arial</vt:lpstr>
      <vt:lpstr>Tw Cen MT</vt:lpstr>
      <vt:lpstr>Tropfen</vt:lpstr>
      <vt:lpstr>Der Diamant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BG/BRG Pichelmayergasse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Backenhörnchens Abendteuer</dc:title>
  <dc:creator>PRUNES Rhett</dc:creator>
  <cp:lastModifiedBy>klmnsfrck</cp:lastModifiedBy>
  <cp:revision>61</cp:revision>
  <dcterms:created xsi:type="dcterms:W3CDTF">2018-04-19T09:22:13Z</dcterms:created>
  <dcterms:modified xsi:type="dcterms:W3CDTF">2019-02-20T07:35:33Z</dcterms:modified>
</cp:coreProperties>
</file>